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0" r:id="rId3"/>
    <p:sldId id="5971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738" y="-3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24" y="2132856"/>
            <a:ext cx="87501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 정보제공 모니터 설치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~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경로당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주민설명회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spc="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6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6.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제외한 나머지 면은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116632"/>
            <a:ext cx="8750153" cy="213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5-1.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상반기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모범공무원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공적심사위원회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개최</a:t>
            </a:r>
            <a:endParaRPr kumimoji="1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4536504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옥천범죄피해자지원센터 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피해자 지원 심의회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센터 사무처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검찰청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구조지원금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승인의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논의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341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531440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 학생근로 활동 신청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 결과 확인</a:t>
            </a:r>
            <a:endParaRPr lang="en-US" altLang="ko-KR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 결과 취합 및 대상자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선발예정인원 초과 시 전산추첨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예정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512" y="3168352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자원봉사센터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덕분에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챌린지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마켓 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자원봉사센터 앞 주차장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드라이브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스루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판매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닭강정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모듬떡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밑반찬 세트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83124</TotalTime>
  <Words>206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12020</cp:revision>
  <cp:lastPrinted>2020-06-04T05:21:13Z</cp:lastPrinted>
  <dcterms:modified xsi:type="dcterms:W3CDTF">2020-06-04T05:29:50Z</dcterms:modified>
</cp:coreProperties>
</file>