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70" r:id="rId3"/>
    <p:sldId id="5971" r:id="rId4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541" autoAdjust="0"/>
  </p:normalViewPr>
  <p:slideViewPr>
    <p:cSldViewPr>
      <p:cViewPr>
        <p:scale>
          <a:sx n="75" d="100"/>
          <a:sy n="75" d="100"/>
        </p:scale>
        <p:origin x="-738" y="-33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5124" y="2132856"/>
            <a:ext cx="8750153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kumimoji="1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5-2.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군정 정보제공 모니터 설치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 ~ 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30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현장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282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경로당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주민설명회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spc="6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60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6.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※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제외한 나머지 면은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실시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5496" y="116632"/>
            <a:ext cx="8750153" cy="2139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kumimoji="1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5-1. </a:t>
            </a:r>
            <a:r>
              <a:rPr kumimoji="1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상반기 </a:t>
            </a:r>
            <a:r>
              <a:rPr kumimoji="1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모범공무원 </a:t>
            </a:r>
            <a:r>
              <a:rPr kumimoji="1" lang="ko-KR" alt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공적심사위원회</a:t>
            </a:r>
            <a:r>
              <a:rPr kumimoji="1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 개최</a:t>
            </a:r>
            <a:endParaRPr kumimoji="1" lang="en-US" altLang="ko-KR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n-cs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11:00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부군수님실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선정인원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5496" y="4536504"/>
            <a:ext cx="9144000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</a:t>
            </a:r>
            <a:r>
              <a:rPr lang="en-US" altLang="ko-KR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옥천범죄피해자지원센터 </a:t>
            </a:r>
            <a:r>
              <a:rPr lang="en-US" altLang="ko-KR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피해자 지원 심의회</a:t>
            </a:r>
            <a:endParaRPr lang="en-US" altLang="ko-KR" sz="26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17:00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센터 사무처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검찰청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107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구조지원금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승인의 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논의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43414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5496" y="531440"/>
            <a:ext cx="9144000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하계 학생근로 활동 신청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접수 결과 확인</a:t>
            </a:r>
            <a:endParaRPr lang="en-US" altLang="ko-KR" sz="26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접수 결과 취합 및 대상자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선정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선발예정인원 초과 시 전산추첨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 예정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]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6512" y="3168352"/>
            <a:ext cx="9144000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자원봉사센터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덕분에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챌린지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마켓 사업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”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12.(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15:00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20:00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자원봉사센터 앞 주차장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40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드라이브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스루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판매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닭강정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모듬떡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밑반찬 세트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2334336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83124</TotalTime>
  <Words>206</Words>
  <Application>Microsoft Office PowerPoint</Application>
  <PresentationFormat>화면 슬라이드 쇼(4:3)</PresentationFormat>
  <Paragraphs>20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12020</cp:revision>
  <cp:lastPrinted>2020-06-04T05:21:13Z</cp:lastPrinted>
  <dcterms:modified xsi:type="dcterms:W3CDTF">2020-06-04T05:29:50Z</dcterms:modified>
</cp:coreProperties>
</file>