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64" r:id="rId2"/>
    <p:sldId id="5965" r:id="rId3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541" autoAdjust="0"/>
  </p:normalViewPr>
  <p:slideViewPr>
    <p:cSldViewPr>
      <p:cViewPr>
        <p:scale>
          <a:sx n="75" d="100"/>
          <a:sy n="75" d="100"/>
        </p:scale>
        <p:origin x="-474" y="-25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2020-01-10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2020-01-10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2020-01-10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2020-01-10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2020-01-10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2020-01-10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327" y="-27384"/>
            <a:ext cx="8750153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algn="dist"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</a:t>
            </a:r>
            <a:r>
              <a:rPr kumimoji="1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. </a:t>
            </a:r>
            <a:r>
              <a:rPr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공무원 맞춤형 </a:t>
            </a:r>
            <a:r>
              <a:rPr lang="ko-KR" altLang="en-US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복지점수 배정</a:t>
            </a: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운영기간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2020. 1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.~12.   </a:t>
            </a:r>
            <a:r>
              <a:rPr lang="en-US" altLang="ko-KR" sz="2400" b="1" dirty="0">
                <a:latin typeface="맑은 고딕"/>
                <a:ea typeface="맑은 고딕"/>
              </a:rPr>
              <a:t>※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배정일자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1/13(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배정인원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930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일반직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군의원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공무직근로자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등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배정점수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: 1,062,694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= 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53902" y="3573016"/>
            <a:ext cx="8750153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lvl="0" algn="just" latinLnBrk="0"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</a:t>
            </a:r>
            <a:r>
              <a:rPr kumimoji="1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. </a:t>
            </a:r>
            <a:r>
              <a:rPr kumimoji="1" lang="en-US" altLang="ko-KR" sz="2800" b="1" i="0" u="none" strike="noStrike" kern="1200" cap="none" spc="-15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1</a:t>
            </a:r>
            <a:r>
              <a:rPr kumimoji="1" lang="ko-KR" altLang="en-US" sz="2800" b="1" i="0" u="none" strike="noStrike" kern="1200" cap="none" spc="-15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월 주민자치협의회 정례회의</a:t>
            </a:r>
            <a:endParaRPr kumimoji="1" lang="en-US" altLang="ko-KR" sz="2800" b="1" i="0" u="none" strike="noStrike" kern="1200" cap="none" spc="-15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n-cs"/>
              <a:sym typeface="Symbol" pitchFamily="18" charset="2"/>
            </a:endParaRPr>
          </a:p>
          <a:p>
            <a:pPr marL="914400" lvl="1" indent="-46355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1. 14.(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11:00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16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위원장 최영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450850" lvl="1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 하실  일 </a:t>
            </a: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감사패 수여</a:t>
            </a:r>
            <a:endParaRPr kumimoji="1" lang="en-US" altLang="ko-KR" sz="20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55027" y="5157192"/>
            <a:ext cx="8750153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lvl="0" algn="just" latinLnBrk="0"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</a:t>
            </a:r>
            <a:r>
              <a:rPr kumimoji="1" lang="en-US" altLang="ko-KR" sz="2800" b="1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. </a:t>
            </a:r>
            <a:r>
              <a:rPr kumimoji="1" lang="ko-KR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영동군 </a:t>
            </a:r>
            <a:r>
              <a:rPr kumimoji="1" lang="ko-KR" alt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라이온스클럽</a:t>
            </a:r>
            <a:r>
              <a:rPr kumimoji="1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 합동월례회</a:t>
            </a:r>
            <a:endParaRPr kumimoji="1" lang="en-US" altLang="ko-KR" sz="2800" b="1" i="0" u="none" strike="noStrike" kern="1200" cap="none" spc="-15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n-cs"/>
              <a:sym typeface="Symbol" pitchFamily="18" charset="2"/>
            </a:endParaRPr>
          </a:p>
          <a:p>
            <a:pPr marL="914400" lvl="1" indent="-46355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1. 18.(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여성회관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100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감고을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라이온스클럽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450850" lvl="1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 하실  일 </a:t>
            </a: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축사 및 시상</a:t>
            </a:r>
            <a:endParaRPr kumimoji="1" lang="en-US" altLang="ko-KR" sz="20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42428" y="2060848"/>
            <a:ext cx="914400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en-US" altLang="ko-KR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</a:t>
            </a:r>
            <a:r>
              <a:rPr lang="ko-KR" altLang="en-US" sz="27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금요회의</a:t>
            </a:r>
            <a:endParaRPr lang="ko-KR" altLang="en-US" sz="27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1. 15. 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17:00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2019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회비 결산보고 및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기관단체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간 발전방안 협의 등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028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76621</TotalTime>
  <Words>145</Words>
  <Application>Microsoft Office PowerPoint</Application>
  <PresentationFormat>화면 슬라이드 쇼(4:3)</PresentationFormat>
  <Paragraphs>17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11764</cp:revision>
  <cp:lastPrinted>2020-01-10T00:12:58Z</cp:lastPrinted>
  <dcterms:modified xsi:type="dcterms:W3CDTF">2020-01-10T00:13:02Z</dcterms:modified>
</cp:coreProperties>
</file>