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69" r:id="rId3"/>
    <p:sldId id="5970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541" autoAdjust="0"/>
  </p:normalViewPr>
  <p:slideViewPr>
    <p:cSldViewPr>
      <p:cViewPr>
        <p:scale>
          <a:sx n="75" d="100"/>
          <a:sy n="75" d="100"/>
        </p:scale>
        <p:origin x="-276" y="-85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2020-03-19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2020-03-19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2020-03-19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5496" y="4221088"/>
            <a:ext cx="914400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국회의원 선거사무 추진</a:t>
            </a:r>
          </a:p>
          <a:p>
            <a:pPr marL="914400" lvl="1" indent="-3810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23.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예비선거인명부 작성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3810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선거인명부 작성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3810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까지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선거인명부 등 열람 관련 공고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9880" y="2348880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확대간부회의 개최</a:t>
            </a:r>
          </a:p>
          <a:p>
            <a:pPr marL="914400" lvl="1" indent="-3810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17:00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특수시책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주민여론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홍보사항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9688" y="260648"/>
            <a:ext cx="8772276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국회의원선거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영상회의</a:t>
            </a:r>
            <a:endParaRPr lang="en-US" altLang="ko-KR" sz="28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376238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90600" algn="l"/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3. 23.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행안부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주관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영상회의실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행정과장 외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376238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선거 관련 유의사항 전달 등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84510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5604" y="332656"/>
            <a:ext cx="8867775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5-4.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민간사회단체 등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체온측정소 근무 지원</a:t>
            </a:r>
            <a:endParaRPr lang="en-US" altLang="ko-KR" sz="700" dirty="0" smtClean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723900" lvl="1" indent="-368300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pc="-11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용산 체온측정소 </a:t>
            </a:r>
            <a:r>
              <a:rPr lang="ko-KR" altLang="en-US" spc="-11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외 </a:t>
            </a:r>
            <a:r>
              <a:rPr lang="en-US" altLang="ko-KR" spc="-11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</a:t>
            </a:r>
            <a:r>
              <a:rPr lang="ko-KR" altLang="en-US" spc="-11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개소 </a:t>
            </a:r>
            <a:r>
              <a:rPr lang="en-US" altLang="ko-KR" spc="-11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pc="-11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측정소 별 </a:t>
            </a:r>
            <a:r>
              <a:rPr lang="en-US" altLang="ko-KR" spc="-11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8</a:t>
            </a:r>
            <a:r>
              <a:rPr lang="ko-KR" altLang="en-US" spc="-11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spc="-11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pc="-11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오전</a:t>
            </a:r>
            <a:r>
              <a:rPr lang="en-US" altLang="ko-KR" spc="-11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pc="-11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오후 각</a:t>
            </a:r>
            <a:r>
              <a:rPr lang="en-US" altLang="ko-KR" spc="-11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</a:t>
            </a:r>
            <a:r>
              <a:rPr lang="ko-KR" altLang="en-US" spc="-11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spc="-11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pc="-11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endParaRPr lang="en-US" altLang="ko-KR" spc="-110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723900" lvl="1" indent="-368300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이장협의회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주민자치위원회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새마을회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등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 단체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6512" y="2060848"/>
            <a:ext cx="9033892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indent="-825500"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좌석배치안내시스템 추가 구축사업 착수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3810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직속기관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면사무소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3810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백만원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이내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3810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사업량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모니터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셋톱박스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납품 및 설치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2786244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80080</TotalTime>
  <Words>193</Words>
  <Application>Microsoft Office PowerPoint</Application>
  <PresentationFormat>화면 슬라이드 쇼(4:3)</PresentationFormat>
  <Paragraphs>21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11916</cp:revision>
  <cp:lastPrinted>2020-03-19T05:07:42Z</cp:lastPrinted>
  <dcterms:modified xsi:type="dcterms:W3CDTF">2020-03-19T05:29:57Z</dcterms:modified>
</cp:coreProperties>
</file>