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  <p:sldMasterId id="2147589204" r:id="rId2"/>
  </p:sldMasterIdLst>
  <p:notesMasterIdLst>
    <p:notesMasterId r:id="rId9"/>
  </p:notesMasterIdLst>
  <p:handoutMasterIdLst>
    <p:handoutMasterId r:id="rId10"/>
  </p:handoutMasterIdLst>
  <p:sldIdLst>
    <p:sldId id="5931" r:id="rId3"/>
    <p:sldId id="5905" r:id="rId4"/>
    <p:sldId id="5928" r:id="rId5"/>
    <p:sldId id="5929" r:id="rId6"/>
    <p:sldId id="5926" r:id="rId7"/>
    <p:sldId id="5930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420" y="-28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3D6B0-D974-4CB6-BD92-C7AA79F16F28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D8523-1E08-4CE9-BB34-BB1AD00F05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4D9A4-08F0-458B-A146-B3B07C6C5C24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70F2F-A5A0-47CF-A8FC-ADCF36C5DF6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440AE-2FEB-4E8E-97EC-AF86791490F9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3736A-CBE4-4AF0-AE9E-B0DD33BA36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5381C-EE75-4383-8A3E-9E5A0331D1D8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5BA4D-E2DD-4B1F-BAFF-BCF6C017404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871B0-5645-4EDC-8653-ADAC98CAF21E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821EE-FA18-4D6D-B4A1-E30C55678CE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75D6B-0231-4D59-874D-8A4841A4A848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2C15A-8853-44FD-90C7-598AEF5D7D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77862-31EE-4E9B-AB4F-EAAA72B7EE3B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4585C-7C47-417F-BD58-B1115BDA64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85260-5738-47E3-A3A9-215B7AE4CC50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27A63-5C07-4180-9061-9D83D17D233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687B2-B685-4455-841D-635D8148F0E1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1033E-3FED-46FA-B7C4-DE269F41D9B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C34D4-2459-48B1-A507-1115822086B8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656B5-0745-4ED7-B598-BB1E4B5EAC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74184-2BC8-451F-AD9B-D3E13474FB07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7CFB-6FA4-4899-8021-C53D28DF92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1A0558E-766A-4182-8BA7-39935C015C7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205" r:id="rId1"/>
    <p:sldLayoutId id="2147589206" r:id="rId2"/>
    <p:sldLayoutId id="2147589207" r:id="rId3"/>
    <p:sldLayoutId id="2147589208" r:id="rId4"/>
    <p:sldLayoutId id="2147589209" r:id="rId5"/>
    <p:sldLayoutId id="2147589210" r:id="rId6"/>
    <p:sldLayoutId id="2147589211" r:id="rId7"/>
    <p:sldLayoutId id="2147589212" r:id="rId8"/>
    <p:sldLayoutId id="2147589213" r:id="rId9"/>
    <p:sldLayoutId id="2147589214" r:id="rId10"/>
    <p:sldLayoutId id="214758921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57364"/>
            <a:ext cx="6167460" cy="208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월간업무보고</a:t>
            </a:r>
            <a:endParaRPr lang="en-US" altLang="ko-KR" sz="6500" b="1" dirty="0" smtClean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9988" lvl="1" indent="-457200" fontAlgn="ctr"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[ 2015. 1. 5. ~ 1. 31. ]</a:t>
            </a:r>
            <a:endParaRPr lang="ko-KR" altLang="en-US" sz="24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572250" y="6143625"/>
            <a:ext cx="25717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행정과</a:t>
            </a:r>
            <a:endParaRPr lang="ko-KR" altLang="en-US" sz="24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285728"/>
            <a:ext cx="87868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동계 학생근로활동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근로장소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행정과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행정업무보조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현장행정체험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3857628"/>
            <a:ext cx="7143769" cy="265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17:00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금요회원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기관단체간 발전방안 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285728"/>
            <a:ext cx="8677597" cy="302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영동청년회의소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신년인사회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전동민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단체 신년인사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617664"/>
            <a:ext cx="8677597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주민자치위원회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신년인사회</a:t>
            </a:r>
            <a:endParaRPr lang="ko-KR" altLang="en-US" sz="2800" b="1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황간면사무소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김영식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단체 신년인사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214290"/>
            <a:ext cx="8677597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285728"/>
            <a:ext cx="8677597" cy="288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대한적십자봉사회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영동지구협의회 봉사원 대회</a:t>
            </a:r>
            <a:endParaRPr lang="ko-KR" altLang="en-US" sz="2800" b="1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1.16(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지전예식장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안철근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정기총회 및 표창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표창</a:t>
            </a:r>
            <a:r>
              <a:rPr lang="en-US" altLang="ko-KR" sz="24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3762250"/>
            <a:ext cx="781350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한국자유총연맹 청년회장 이</a:t>
            </a:r>
            <a:r>
              <a:rPr lang="en-US" altLang="ko-KR" sz="2800" b="1" dirty="0" smtClean="0">
                <a:solidFill>
                  <a:srgbClr val="0000FF"/>
                </a:solidFill>
                <a:latin typeface="맑은 고딕"/>
                <a:ea typeface="맑은 고딕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청년회장 이</a:t>
            </a:r>
            <a:r>
              <a:rPr lang="en-US" altLang="ko-KR" sz="2400" b="1" dirty="0" smtClean="0">
                <a:latin typeface="맑은 고딕"/>
                <a:ea typeface="맑은 고딕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취임식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회원 전역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825894"/>
            <a:ext cx="7500937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  행 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1. 15.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수신인원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12,164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901" y="357166"/>
            <a:ext cx="81438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just"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인사이동에 따른 전산시스템 안정화 작업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행정업무전산시스템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새올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나라 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새올행정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나라 시스템 자료 정비 및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사용자별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업무권한부여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398463"/>
            <a:ext cx="8143875" cy="26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상설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주민정보화교육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(10:00 ~ 21:00)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주민정보화교육장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교육과정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한글문서편집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69784</TotalTime>
  <Words>389</Words>
  <Application>Microsoft Office PowerPoint</Application>
  <PresentationFormat>화면 슬라이드 쇼(4:3)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6_Office 테마</vt:lpstr>
      <vt:lpstr>7_Office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11172</cp:revision>
  <dcterms:modified xsi:type="dcterms:W3CDTF">2015-01-02T08:32:35Z</dcterms:modified>
</cp:coreProperties>
</file>