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  <p:sldMasterId id="2147589204" r:id="rId2"/>
  </p:sldMasterIdLst>
  <p:notesMasterIdLst>
    <p:notesMasterId r:id="rId9"/>
  </p:notesMasterIdLst>
  <p:handoutMasterIdLst>
    <p:handoutMasterId r:id="rId10"/>
  </p:handoutMasterIdLst>
  <p:sldIdLst>
    <p:sldId id="5931" r:id="rId3"/>
    <p:sldId id="5905" r:id="rId4"/>
    <p:sldId id="5928" r:id="rId5"/>
    <p:sldId id="5929" r:id="rId6"/>
    <p:sldId id="5926" r:id="rId7"/>
    <p:sldId id="5930" r:id="rId8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5AB0D"/>
    <a:srgbClr val="0000CC"/>
    <a:srgbClr val="0000FF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420" y="-28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56939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56939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6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2015-01-02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2015-01-02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2015-01-02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3D6B0-D974-4CB6-BD92-C7AA79F16F28}" type="datetimeFigureOut">
              <a:rPr lang="ko-KR" altLang="en-US"/>
              <a:pPr>
                <a:defRPr/>
              </a:pPr>
              <a:t>2015-01-02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D8523-1E08-4CE9-BB34-BB1AD00F050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4D9A4-08F0-458B-A146-B3B07C6C5C24}" type="datetimeFigureOut">
              <a:rPr lang="ko-KR" altLang="en-US"/>
              <a:pPr>
                <a:defRPr/>
              </a:pPr>
              <a:t>2015-01-02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70F2F-A5A0-47CF-A8FC-ADCF36C5DF6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440AE-2FEB-4E8E-97EC-AF86791490F9}" type="datetimeFigureOut">
              <a:rPr lang="ko-KR" altLang="en-US"/>
              <a:pPr>
                <a:defRPr/>
              </a:pPr>
              <a:t>2015-01-02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3736A-CBE4-4AF0-AE9E-B0DD33BA360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5381C-EE75-4383-8A3E-9E5A0331D1D8}" type="datetimeFigureOut">
              <a:rPr lang="ko-KR" altLang="en-US"/>
              <a:pPr>
                <a:defRPr/>
              </a:pPr>
              <a:t>2015-01-02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5BA4D-E2DD-4B1F-BAFF-BCF6C017404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871B0-5645-4EDC-8653-ADAC98CAF21E}" type="datetimeFigureOut">
              <a:rPr lang="ko-KR" altLang="en-US"/>
              <a:pPr>
                <a:defRPr/>
              </a:pPr>
              <a:t>2015-01-02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821EE-FA18-4D6D-B4A1-E30C55678CE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75D6B-0231-4D59-874D-8A4841A4A848}" type="datetimeFigureOut">
              <a:rPr lang="ko-KR" altLang="en-US"/>
              <a:pPr>
                <a:defRPr/>
              </a:pPr>
              <a:t>2015-01-02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2C15A-8853-44FD-90C7-598AEF5D7D0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77862-31EE-4E9B-AB4F-EAAA72B7EE3B}" type="datetimeFigureOut">
              <a:rPr lang="ko-KR" altLang="en-US"/>
              <a:pPr>
                <a:defRPr/>
              </a:pPr>
              <a:t>2015-01-02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4585C-7C47-417F-BD58-B1115BDA644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85260-5738-47E3-A3A9-215B7AE4CC50}" type="datetimeFigureOut">
              <a:rPr lang="ko-KR" altLang="en-US"/>
              <a:pPr>
                <a:defRPr/>
              </a:pPr>
              <a:t>2015-01-02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27A63-5C07-4180-9061-9D83D17D233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2015-01-02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687B2-B685-4455-841D-635D8148F0E1}" type="datetimeFigureOut">
              <a:rPr lang="ko-KR" altLang="en-US"/>
              <a:pPr>
                <a:defRPr/>
              </a:pPr>
              <a:t>2015-01-02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41033E-3FED-46FA-B7C4-DE269F41D9B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C34D4-2459-48B1-A507-1115822086B8}" type="datetimeFigureOut">
              <a:rPr lang="ko-KR" altLang="en-US"/>
              <a:pPr>
                <a:defRPr/>
              </a:pPr>
              <a:t>2015-01-02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656B5-0745-4ED7-B598-BB1E4B5EACF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74184-2BC8-451F-AD9B-D3E13474FB07}" type="datetimeFigureOut">
              <a:rPr lang="ko-KR" altLang="en-US"/>
              <a:pPr>
                <a:defRPr/>
              </a:pPr>
              <a:t>2015-01-02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07CFB-6FA4-4899-8021-C53D28DF924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2015-01-02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2015-01-02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2015-01-02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2015-01-02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2015-01-02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2015-01-02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2015-01-02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E1A0558E-766A-4182-8BA7-39935C015C7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205" r:id="rId1"/>
    <p:sldLayoutId id="2147589206" r:id="rId2"/>
    <p:sldLayoutId id="2147589207" r:id="rId3"/>
    <p:sldLayoutId id="2147589208" r:id="rId4"/>
    <p:sldLayoutId id="2147589209" r:id="rId5"/>
    <p:sldLayoutId id="2147589210" r:id="rId6"/>
    <p:sldLayoutId id="2147589211" r:id="rId7"/>
    <p:sldLayoutId id="2147589212" r:id="rId8"/>
    <p:sldLayoutId id="2147589213" r:id="rId9"/>
    <p:sldLayoutId id="2147589214" r:id="rId10"/>
    <p:sldLayoutId id="2147589215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57364"/>
            <a:ext cx="6167460" cy="2082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월간업무보고</a:t>
            </a:r>
            <a:endParaRPr lang="en-US" altLang="ko-KR" sz="6500" b="1" dirty="0" smtClean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1169988" lvl="1" indent="-457200" fontAlgn="ctr"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[ 2015. 1. 5. ~ 1. 31. ]</a:t>
            </a:r>
            <a:endParaRPr lang="ko-KR" altLang="en-US" sz="24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572250" y="6143625"/>
            <a:ext cx="2571750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행정과</a:t>
            </a:r>
            <a:endParaRPr lang="ko-KR" altLang="en-US" sz="24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75" y="285728"/>
            <a:ext cx="8786813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9-1. 2015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동계 학생근로활동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2.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근로장소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행정과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부서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행정업무보조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현장행정체험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75" y="3857628"/>
            <a:ext cx="7143769" cy="2653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9-2. 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금요회의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22.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17:00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금요회원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기관단체간 발전방안 협의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285728"/>
            <a:ext cx="8677597" cy="3024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영동청년회의소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신년인사회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대회의실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회장 전동민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각 기관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단체 신년인사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spc="-15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spc="-15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5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인사말씀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44" y="3617664"/>
            <a:ext cx="8677597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algn="dist"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9-4.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주민자치위원회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신년인사회</a:t>
            </a:r>
            <a:endParaRPr lang="ko-KR" altLang="en-US" sz="2800" b="1" spc="-1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1. 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황간면사무소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대회의실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위원장 김영식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각 기관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단체 신년인사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spc="-15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spc="-15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5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인사말씀</a:t>
            </a:r>
            <a:endParaRPr lang="en-US" altLang="ko-KR" sz="2400" b="1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214290"/>
            <a:ext cx="8677597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44" y="285728"/>
            <a:ext cx="8677597" cy="2883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algn="dist"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9-5.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대한적십자봉사회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영동지구협의회 봉사원 대회</a:t>
            </a:r>
            <a:endParaRPr lang="ko-KR" altLang="en-US" sz="2800" b="1" spc="-1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1.16(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지전예식장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회장 안철근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정기총회 및 표창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spc="-15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spc="-15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5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표창</a:t>
            </a:r>
            <a:r>
              <a:rPr lang="en-US" altLang="ko-KR" sz="2400" b="1" spc="-15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축사</a:t>
            </a:r>
            <a:endParaRPr lang="en-US" altLang="ko-KR" sz="2400" b="1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2844" y="3762250"/>
            <a:ext cx="7813501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 한국자유총연맹 청년회장 이</a:t>
            </a:r>
            <a:r>
              <a:rPr lang="en-US" altLang="ko-KR" sz="2800" b="1" dirty="0" smtClean="0">
                <a:solidFill>
                  <a:srgbClr val="0000FF"/>
                </a:solidFill>
                <a:latin typeface="맑은 고딕"/>
                <a:ea typeface="맑은 고딕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취임식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미정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청년회장 이</a:t>
            </a:r>
            <a:r>
              <a:rPr lang="en-US" altLang="ko-KR" sz="2400" b="1" dirty="0" smtClean="0">
                <a:latin typeface="맑은 고딕"/>
                <a:ea typeface="맑은 고딕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취임식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및 회원 전역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44" y="3825894"/>
            <a:ext cx="7500937" cy="231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9-8.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웹진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2015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월호 발행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8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발  행 일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1. 15. 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8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수신인원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12,164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웹진 수신동의자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8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주요내용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군정 주요소식 및 관광지 정보 제공</a:t>
            </a:r>
            <a:endParaRPr lang="ko-KR" altLang="en-US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901" y="357166"/>
            <a:ext cx="814387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algn="just"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9-7.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인사이동에 따른 전산시스템 안정화 작업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     정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1.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행정업무전산시스템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새올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온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나라 등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주요내용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새올행정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온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나라 시스템 자료 정비 및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             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사용자별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업무권한부여</a:t>
            </a:r>
            <a:endParaRPr lang="en-US" altLang="ko-KR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75" y="398463"/>
            <a:ext cx="8143875" cy="262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9-9.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상설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주민정보화교육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1.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(10:00 ~ 21:00)</a:t>
            </a: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읍사무소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주민정보화교육장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120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교육과정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한글문서편집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과정</a:t>
            </a:r>
            <a:endParaRPr lang="en-US" altLang="ko-KR" sz="20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7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69784</TotalTime>
  <Words>389</Words>
  <Application>Microsoft Office PowerPoint</Application>
  <PresentationFormat>화면 슬라이드 쇼(4:3)</PresentationFormat>
  <Paragraphs>53</Paragraphs>
  <Slides>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6</vt:i4>
      </vt:variant>
    </vt:vector>
  </HeadingPairs>
  <TitlesOfParts>
    <vt:vector size="8" baseType="lpstr">
      <vt:lpstr>6_Office 테마</vt:lpstr>
      <vt:lpstr>7_Office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subject/>
  <cp:lastModifiedBy>owner</cp:lastModifiedBy>
  <cp:revision>11172</cp:revision>
  <dcterms:modified xsi:type="dcterms:W3CDTF">2015-01-02T08:32:35Z</dcterms:modified>
</cp:coreProperties>
</file>