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8" r:id="rId3"/>
    <p:sldId id="5966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474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4860" y="188640"/>
            <a:ext cx="914400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군수님 연두순방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06346"/>
              </p:ext>
            </p:extLst>
          </p:nvPr>
        </p:nvGraphicFramePr>
        <p:xfrm>
          <a:off x="326380" y="788886"/>
          <a:ext cx="8640959" cy="1557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088232"/>
                <a:gridCol w="3600399"/>
              </a:tblGrid>
              <a:tr h="2051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일     시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700" b="1" spc="100" baseline="0" dirty="0" smtClean="0">
                          <a:latin typeface="+mn-lt"/>
                        </a:rPr>
                        <a:t>읍 </a:t>
                      </a:r>
                      <a:r>
                        <a:rPr lang="en-US" altLang="ko-KR" sz="1700" b="1" kern="1200" spc="1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· </a:t>
                      </a:r>
                      <a:r>
                        <a:rPr lang="ko-KR" altLang="en-US" sz="1700" b="1" kern="1200" spc="1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면</a:t>
                      </a:r>
                      <a:endParaRPr lang="en-US" altLang="ko-KR" sz="1700" b="1" kern="1200" spc="1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비    고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  <a:tr h="6334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1. 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21.(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화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09:30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smtClean="0">
                          <a:latin typeface="+mn-lt"/>
                        </a:rPr>
                        <a:t>용화면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700" b="1" spc="-100" baseline="0" dirty="0" smtClean="0">
                          <a:latin typeface="+mn-lt"/>
                        </a:rPr>
                        <a:t>-</a:t>
                      </a:r>
                      <a:r>
                        <a:rPr lang="ko-KR" altLang="en-US" sz="1700" b="1" spc="-100" baseline="0" dirty="0" smtClean="0">
                          <a:latin typeface="+mn-lt"/>
                        </a:rPr>
                        <a:t> 읍⋅면 직원 격려 및 현안 사항 청취 </a:t>
                      </a:r>
                      <a:endParaRPr lang="en-US" altLang="ko-KR" sz="1700" b="1" spc="-100" baseline="0" dirty="0" smtClean="0">
                        <a:latin typeface="+mn-lt"/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700" b="1" spc="-100" baseline="0" dirty="0" smtClean="0">
                          <a:latin typeface="+mn-lt"/>
                        </a:rPr>
                        <a:t>- </a:t>
                      </a:r>
                      <a:r>
                        <a:rPr lang="ko-KR" altLang="en-US" sz="1700" b="1" spc="-100" baseline="0" dirty="0" smtClean="0">
                          <a:latin typeface="+mn-lt"/>
                        </a:rPr>
                        <a:t>군정설명 및 주민과의 </a:t>
                      </a:r>
                      <a:r>
                        <a:rPr lang="ko-KR" altLang="en-US" sz="1700" b="1" spc="-100" baseline="0" dirty="0" smtClean="0">
                          <a:latin typeface="+mn-lt"/>
                        </a:rPr>
                        <a:t>대화 </a:t>
                      </a:r>
                      <a:endParaRPr lang="en-US" altLang="ko-KR" sz="1700" b="1" spc="-100" baseline="0" dirty="0" smtClean="0">
                        <a:latin typeface="+mn-lt"/>
                      </a:endParaRPr>
                    </a:p>
                    <a:p>
                      <a:pPr algn="l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1700" b="1" spc="-100" baseline="0" dirty="0" smtClean="0">
                          <a:latin typeface="+mn-lt"/>
                        </a:rPr>
                        <a:t>- </a:t>
                      </a:r>
                      <a:r>
                        <a:rPr lang="ko-KR" altLang="en-US" sz="1700" b="1" spc="-100" baseline="0" dirty="0" smtClean="0">
                          <a:latin typeface="+mn-lt"/>
                        </a:rPr>
                        <a:t>유관기관 방문</a:t>
                      </a:r>
                    </a:p>
                  </a:txBody>
                  <a:tcPr anchor="ctr"/>
                </a:tc>
              </a:tr>
              <a:tr h="2937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700" b="1" spc="100" baseline="0" dirty="0" smtClean="0">
                          <a:latin typeface="+mn-lt"/>
                        </a:rPr>
                        <a:t>1. 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22.(</a:t>
                      </a:r>
                      <a:r>
                        <a:rPr lang="ko-KR" altLang="en-US" sz="1700" b="1" spc="100" baseline="0" dirty="0" smtClean="0">
                          <a:latin typeface="+mn-lt"/>
                        </a:rPr>
                        <a:t>수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) </a:t>
                      </a:r>
                      <a:r>
                        <a:rPr lang="en-US" altLang="ko-KR" sz="1700" b="1" spc="100" baseline="0" dirty="0" smtClean="0">
                          <a:latin typeface="+mn-lt"/>
                        </a:rPr>
                        <a:t>09:30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spc="100" baseline="0" dirty="0" err="1" smtClean="0">
                          <a:latin typeface="+mn-lt"/>
                        </a:rPr>
                        <a:t>심천면</a:t>
                      </a:r>
                      <a:endParaRPr lang="ko-KR" altLang="en-US" sz="1700" b="1" spc="100" baseline="0" dirty="0">
                        <a:latin typeface="+mn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b="1" spc="100" baseline="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3228" y="2725450"/>
            <a:ext cx="91440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연휴기간 복무기강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합동점검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복무 전반 및 사무실 보안실태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94244" y="5028566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군정정보제공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모니터 설치 주민 설명회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ko-KR" altLang="en-US" sz="2400" b="1" spc="6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270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0528" y="116632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주관 설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명절 사랑의 떡 나누기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~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 및 소년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소녀 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북한이탈 주민 떡 배달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8196" y="1928802"/>
            <a:ext cx="9144000" cy="738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939851"/>
              </p:ext>
            </p:extLst>
          </p:nvPr>
        </p:nvGraphicFramePr>
        <p:xfrm>
          <a:off x="285720" y="2786058"/>
          <a:ext cx="8640959" cy="1468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414072"/>
                <a:gridCol w="1152128"/>
                <a:gridCol w="839397"/>
                <a:gridCol w="1643074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새마을회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설 명절 귀성객맞이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차봉사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6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 23.(</a:t>
                      </a:r>
                      <a:r>
                        <a:rPr lang="ko-KR" altLang="en-US" sz="16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15:20</a:t>
                      </a:r>
                    </a:p>
                    <a:p>
                      <a:pPr marL="342900" indent="-342900" algn="ctr" latinLnBrk="1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05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lang="ko-KR" altLang="en-US" sz="105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군수님 하실 일 </a:t>
                      </a:r>
                      <a:r>
                        <a:rPr lang="en-US" altLang="ko-KR" sz="105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:  </a:t>
                      </a:r>
                      <a:r>
                        <a:rPr lang="ko-KR" altLang="en-US" sz="1050" b="1" spc="0" baseline="0" dirty="0" smtClean="0">
                          <a:solidFill>
                            <a:srgbClr val="05AB0D"/>
                          </a:solidFill>
                          <a:latin typeface="+mn-ea"/>
                          <a:ea typeface="+mn-ea"/>
                        </a:rPr>
                        <a:t>격려</a:t>
                      </a:r>
                      <a:endParaRPr lang="en-US" altLang="ko-KR" sz="1050" b="1" spc="0" baseline="0" dirty="0" smtClean="0">
                        <a:solidFill>
                          <a:srgbClr val="05AB0D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영동역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지회장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김종욱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새마을 </a:t>
                      </a: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문고회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설 명절 귀성객맞이 </a:t>
                      </a: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차봉사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lnSpc>
                          <a:spcPct val="100000"/>
                        </a:lnSpc>
                        <a:buNone/>
                      </a:pPr>
                      <a:r>
                        <a:rPr lang="en-US" altLang="ko-KR" sz="16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1. 23.(</a:t>
                      </a:r>
                      <a:r>
                        <a:rPr lang="ko-KR" altLang="en-US" sz="16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6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황간역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문고회장 배길자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49804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76826</TotalTime>
  <Words>229</Words>
  <Application>Microsoft Office PowerPoint</Application>
  <PresentationFormat>화면 슬라이드 쇼(4:3)</PresentationFormat>
  <Paragraphs>43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11777</cp:revision>
  <cp:lastPrinted>2020-01-16T02:21:29Z</cp:lastPrinted>
  <dcterms:modified xsi:type="dcterms:W3CDTF">2020-01-16T04:10:16Z</dcterms:modified>
</cp:coreProperties>
</file>