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9"/>
  </p:notesMasterIdLst>
  <p:handoutMasterIdLst>
    <p:handoutMasterId r:id="rId10"/>
  </p:handoutMasterIdLst>
  <p:sldIdLst>
    <p:sldId id="5921" r:id="rId2"/>
    <p:sldId id="5915" r:id="rId3"/>
    <p:sldId id="5916" r:id="rId4"/>
    <p:sldId id="5920" r:id="rId5"/>
    <p:sldId id="5909" r:id="rId6"/>
    <p:sldId id="5910" r:id="rId7"/>
    <p:sldId id="5923" r:id="rId8"/>
  </p:sldIdLst>
  <p:sldSz cx="9144000" cy="6858000" type="screen4x3"/>
  <p:notesSz cx="6805613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5AB0D"/>
    <a:srgbClr val="0000FF"/>
    <a:srgbClr val="0000CC"/>
    <a:srgbClr val="FFFF00"/>
    <a:srgbClr val="3399FF"/>
    <a:srgbClr val="00B036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9679" autoAdjust="0"/>
  </p:normalViewPr>
  <p:slideViewPr>
    <p:cSldViewPr>
      <p:cViewPr varScale="1">
        <p:scale>
          <a:sx n="115" d="100"/>
          <a:sy n="115" d="100"/>
        </p:scale>
        <p:origin x="-1626" y="-108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4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4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4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5" y="4721225"/>
            <a:ext cx="499268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4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2018-01-09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2018-01-09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2018-01-09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2018-01-09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2018-01-09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2018-01-09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2018-01-09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2018-01-09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2018-01-09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2018-01-09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2018-01-09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A8A0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012336" y="44450"/>
          <a:ext cx="309616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168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행  정  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548680"/>
            <a:ext cx="85324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3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충북향우회 한마당 축제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10. 29.(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가양초등학교 운동장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1,000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여명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주      관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농협중앙회 보은군지부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보은향우회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개막식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체육행사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장기자랑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농특산물판매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등</a:t>
            </a:r>
            <a:endParaRPr lang="en-US" altLang="ko-KR" sz="20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2708920"/>
            <a:ext cx="87496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3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11-2. 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공직자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역량강화 워크숍</a:t>
            </a:r>
            <a:endParaRPr lang="ko-KR" altLang="en-US" sz="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10. 17. ~10. 26.(1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박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,4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기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국악체험촌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전 공직자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(600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여명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</a:t>
            </a:r>
            <a:r>
              <a:rPr lang="ko-KR" altLang="en-US" sz="2000" b="1" dirty="0" err="1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하실일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특강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및 직원 격려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만찬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56" y="4365104"/>
            <a:ext cx="900115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3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「지방분권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개헌」충북 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 순회 토론회</a:t>
            </a:r>
            <a:endParaRPr lang="ko-KR" altLang="en-US" sz="5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300" b="1" dirty="0" smtClean="0">
                <a:latin typeface="HY헤드라인M" pitchFamily="18" charset="-127"/>
                <a:ea typeface="HY헤드라인M" pitchFamily="18" charset="-127"/>
              </a:rPr>
              <a:t>10. 12.(</a:t>
            </a:r>
            <a:r>
              <a:rPr lang="ko-KR" altLang="en-US" sz="23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300" b="1" dirty="0" smtClean="0">
                <a:latin typeface="HY헤드라인M" pitchFamily="18" charset="-127"/>
                <a:ea typeface="HY헤드라인M" pitchFamily="18" charset="-127"/>
              </a:rPr>
              <a:t>) 14:00 / </a:t>
            </a:r>
            <a:r>
              <a:rPr lang="ko-KR" altLang="en-US" sz="2300" b="1" dirty="0" smtClean="0">
                <a:latin typeface="HY헤드라인M" pitchFamily="18" charset="-127"/>
                <a:ea typeface="HY헤드라인M" pitchFamily="18" charset="-127"/>
              </a:rPr>
              <a:t>군청 대회의실 </a:t>
            </a:r>
            <a:r>
              <a:rPr lang="en-US" altLang="ko-KR" sz="2300" b="1" dirty="0" smtClean="0">
                <a:latin typeface="HY헤드라인M" pitchFamily="18" charset="-127"/>
                <a:ea typeface="HY헤드라인M" pitchFamily="18" charset="-127"/>
              </a:rPr>
              <a:t>/ 100</a:t>
            </a:r>
            <a:r>
              <a:rPr lang="ko-KR" altLang="en-US" sz="2300" b="1" dirty="0" smtClean="0">
                <a:latin typeface="HY헤드라인M" pitchFamily="18" charset="-127"/>
                <a:ea typeface="HY헤드라인M" pitchFamily="18" charset="-127"/>
              </a:rPr>
              <a:t>여명</a:t>
            </a:r>
            <a:endParaRPr lang="en-US" altLang="ko-KR" sz="23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300" b="1" dirty="0" smtClean="0">
                <a:latin typeface="HY헤드라인M" pitchFamily="18" charset="-127"/>
                <a:ea typeface="HY헤드라인M" pitchFamily="18" charset="-127"/>
              </a:rPr>
              <a:t>주      관 </a:t>
            </a:r>
            <a:r>
              <a:rPr lang="en-US" altLang="ko-KR" sz="23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300" b="1" spc="-130" dirty="0" err="1" smtClean="0">
                <a:latin typeface="HY헤드라인M" pitchFamily="18" charset="-127"/>
                <a:ea typeface="HY헤드라인M" pitchFamily="18" charset="-127"/>
              </a:rPr>
              <a:t>중부매일</a:t>
            </a:r>
            <a:r>
              <a:rPr lang="en-US" altLang="ko-KR" sz="2300" b="1" spc="-13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300" b="1" spc="-130" dirty="0" err="1" smtClean="0">
                <a:latin typeface="HY헤드라인M" pitchFamily="18" charset="-127"/>
                <a:ea typeface="HY헤드라인M" pitchFamily="18" charset="-127"/>
              </a:rPr>
              <a:t>충북도국토균형발전</a:t>
            </a:r>
            <a:r>
              <a:rPr lang="en-US" altLang="ko-KR" sz="2300" b="1" spc="-13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300" b="1" spc="-130" dirty="0" smtClean="0">
                <a:latin typeface="HY헤드라인M" pitchFamily="18" charset="-127"/>
                <a:ea typeface="HY헤드라인M" pitchFamily="18" charset="-127"/>
              </a:rPr>
              <a:t>및 지방분권촉진센터</a:t>
            </a:r>
            <a:endParaRPr lang="en-US" altLang="ko-KR" sz="23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</a:t>
            </a:r>
            <a:r>
              <a:rPr lang="ko-KR" altLang="en-US" sz="2000" b="1" dirty="0" err="1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하실일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축사</a:t>
            </a:r>
            <a:endParaRPr lang="en-US" altLang="ko-KR" sz="20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0528" y="548680"/>
            <a:ext cx="799187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3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11-4. 2017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민주평통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통일시대 시민교실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10. 11.(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09:30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노인복지관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노인회 등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순천향대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라미경교수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안보강연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endParaRPr lang="en-US" altLang="ko-KR" sz="22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2204864"/>
            <a:ext cx="87129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3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11-5. 2017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서울 중구 가을 정동야행 축제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10.13.(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10.14.(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덕수궁 일원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※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개막행사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10.13.(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19:00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환영만찬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18:00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※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영동군 청소년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문화교류단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지역아동센터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병행 방문 추진</a:t>
            </a:r>
            <a:endParaRPr lang="en-US" altLang="ko-KR" sz="20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0528" y="4581128"/>
            <a:ext cx="84959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11-6.  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읍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면 주민자치프로그램 발표회 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251520" y="5231472"/>
          <a:ext cx="864096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002"/>
                <a:gridCol w="2420488"/>
                <a:gridCol w="3031916"/>
                <a:gridCol w="1667554"/>
              </a:tblGrid>
              <a:tr h="2400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  분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  시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 소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  원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용산면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10.19.(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14:00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용문중학교 체육관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250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</a:tr>
              <a:tr h="1520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추풍령면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10.26.(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14:00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추풍령중학교 체육관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79512" y="548680"/>
            <a:ext cx="6750496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영동군자원봉사센터 봉사활동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48482" y="1251560"/>
          <a:ext cx="8643998" cy="4913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  <a:gridCol w="3000396"/>
                <a:gridCol w="2071702"/>
                <a:gridCol w="928694"/>
              </a:tblGrid>
              <a:tr h="3779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  시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 소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내  용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  고 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</a:tr>
              <a:tr h="3779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10.26.(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 / 13:00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학산면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서곡리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/ </a:t>
                      </a:r>
                      <a:r>
                        <a:rPr lang="ko-KR" altLang="en-US" sz="16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도덕리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한마음이동봉사</a:t>
                      </a:r>
                      <a:endParaRPr lang="en-US" altLang="ko-KR" sz="16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60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</a:tr>
              <a:tr h="3779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10.10.(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영동읍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예전리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이동빨래봉사</a:t>
                      </a:r>
                    </a:p>
                    <a:p>
                      <a:pPr algn="ctr" latinLnBrk="1"/>
                      <a:endParaRPr lang="en-US" altLang="ko-KR" sz="16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가구</a:t>
                      </a:r>
                      <a:endParaRPr lang="en-US" altLang="ko-KR" sz="16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</a:tr>
              <a:tr h="3779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10.12.(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용산면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 구촌</a:t>
                      </a:r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리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  <a:tr h="3779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10.13.(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황간면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우천리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  <a:tr h="3779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10.16.(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en-US" altLang="ko-KR" sz="1600" b="1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10:00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추풍령면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학동리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  <a:tr h="3779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10.17.(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매곡면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노천중리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  <a:tr h="3779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10.19.(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상촌면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교동리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  <a:tr h="3779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10.20.(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양강면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묵정리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  <a:tr h="3779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10.23.(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용화면 </a:t>
                      </a:r>
                      <a:r>
                        <a:rPr lang="ko-KR" altLang="en-US" sz="16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흘계리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  <a:tr h="3779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10.26.(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학산면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도덕리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  <a:tr h="3779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10.27.(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양산면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 수두리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79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10.30.(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r>
                        <a:rPr lang="en-US" altLang="ko-KR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심천면</a:t>
                      </a:r>
                      <a:r>
                        <a:rPr lang="ko-KR" altLang="en-US" sz="16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 기호리</a:t>
                      </a:r>
                      <a:endParaRPr lang="ko-KR" altLang="en-US" sz="16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36512" y="116633"/>
            <a:ext cx="8572560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457200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endParaRPr lang="ko-KR" altLang="en-US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404664"/>
            <a:ext cx="8892480" cy="71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endParaRPr lang="en-US" altLang="ko-KR" sz="2000" b="1" kern="0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548680"/>
            <a:ext cx="8064896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3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11-8.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민주평통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 전체 출범회의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10. 31.(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15:00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서울 잠실체육관 또는 평창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36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2541" y="1869108"/>
            <a:ext cx="8143875" cy="213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 b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914400" indent="-457200" latinLnBrk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q"/>
              <a:defRPr kumimoji="1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•"/>
              <a:defRPr kumimoji="1" sz="2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11-9.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국민행복</a:t>
            </a: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IT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경진대회 본선</a:t>
            </a:r>
            <a:endParaRPr lang="en-US" altLang="ko-KR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Symbol" panose="05050102010706020507" pitchFamily="18" charset="2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10. 12.(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목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10:30 / </a:t>
            </a:r>
            <a:r>
              <a:rPr lang="ko-KR" altLang="en-US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서울양재</a:t>
            </a:r>
            <a:r>
              <a:rPr lang="en-US" altLang="ko-KR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AT</a:t>
            </a:r>
            <a:r>
              <a:rPr lang="ko-KR" altLang="en-US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센터 </a:t>
            </a:r>
            <a:r>
              <a:rPr lang="en-US" altLang="ko-KR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1</a:t>
            </a:r>
            <a:r>
              <a:rPr lang="ko-KR" altLang="en-US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endParaRPr lang="en-US" altLang="ko-KR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내      용 </a:t>
            </a:r>
            <a:r>
              <a:rPr lang="en-US" altLang="ko-KR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고령자</a:t>
            </a:r>
            <a:r>
              <a:rPr lang="en-US" altLang="ko-KR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부문 응시</a:t>
            </a:r>
            <a:r>
              <a:rPr lang="en-US" altLang="ko-KR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9. 5.(</a:t>
            </a:r>
            <a:r>
              <a:rPr lang="ko-KR" altLang="en-US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화</a:t>
            </a:r>
            <a:r>
              <a:rPr lang="en-US" altLang="ko-KR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예선 통과</a:t>
            </a:r>
            <a:r>
              <a:rPr lang="en-US" altLang="ko-KR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시험과목 </a:t>
            </a:r>
            <a:r>
              <a:rPr lang="en-US" altLang="ko-KR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한글문서작성</a:t>
            </a:r>
            <a:r>
              <a:rPr lang="en-US" altLang="ko-KR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인터넷검색</a:t>
            </a:r>
            <a:r>
              <a:rPr lang="en-US" altLang="ko-KR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엑셀</a:t>
            </a:r>
            <a:endParaRPr lang="en-US" altLang="ko-KR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2541" y="4101356"/>
            <a:ext cx="8143875" cy="206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 b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914400" indent="-457200" latinLnBrk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q"/>
              <a:defRPr kumimoji="1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•"/>
              <a:defRPr kumimoji="1" sz="2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11-10.  SNS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홍보단 역량강화 워크숍 개최</a:t>
            </a:r>
            <a:endParaRPr lang="en-US" altLang="ko-KR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Symbol" panose="05050102010706020507" pitchFamily="18" charset="2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10. 25. ~ 10. 27. /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제주도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20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홍보단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en-US" altLang="ko-KR" sz="2000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   </a:t>
            </a:r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내      용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pc="-110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소셜미디어</a:t>
            </a:r>
            <a:r>
              <a:rPr lang="ko-KR" altLang="en-US" spc="-11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활용 방법 및 토론을 통한 업무연찬</a:t>
            </a:r>
            <a:endParaRPr lang="en-US" altLang="ko-KR" spc="-110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en-US" altLang="ko-KR" sz="2000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000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특강</a:t>
            </a:r>
            <a:endParaRPr lang="en-US" altLang="ko-KR" sz="2000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5496" y="4293096"/>
            <a:ext cx="91085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548680"/>
            <a:ext cx="8688263" cy="550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marL="533400" indent="-533400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800" b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914400" indent="-457200" latinLnBrk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4953000" algn="l"/>
              </a:tabLst>
              <a:defRPr kumimoji="1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•"/>
              <a:tabLst>
                <a:tab pos="4953000" algn="l"/>
              </a:tabLst>
              <a:defRPr kumimoji="1" sz="2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>
                <a:srgbClr val="FFFFFF"/>
              </a:buClr>
              <a:buNone/>
              <a:defRPr/>
            </a:pP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11-11.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기타</a:t>
            </a: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.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현안업무</a:t>
            </a:r>
            <a:endParaRPr lang="en-US" altLang="ko-KR" sz="700" dirty="0" smtClean="0">
              <a:solidFill>
                <a:srgbClr val="05AB0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lnSpc>
                <a:spcPct val="130000"/>
              </a:lnSpc>
              <a:buClr>
                <a:schemeClr val="tx1"/>
              </a:buClr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ko-KR" altLang="en-US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금요회의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/ 10. 20.(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 17:00 / 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군청 상황실 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/ 49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chemeClr val="tx1"/>
              </a:buClr>
              <a:buNone/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/ 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기관간체간 발전방안 협의 등</a:t>
            </a: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lnSpc>
                <a:spcPct val="130000"/>
              </a:lnSpc>
              <a:buClr>
                <a:srgbClr val="000000"/>
              </a:buClr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이장 민간위탁교육 업체선정 제안설명회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en-US" altLang="ko-KR" spc="-11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10. 11.(</a:t>
            </a:r>
            <a:r>
              <a:rPr lang="ko-KR" altLang="en-US" spc="-11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pc="-11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14:00 </a:t>
            </a:r>
          </a:p>
          <a:p>
            <a:pPr lvl="1">
              <a:lnSpc>
                <a:spcPct val="130000"/>
              </a:lnSpc>
              <a:buClr>
                <a:srgbClr val="000000"/>
              </a:buClr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/ 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군청 상황실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7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80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</a:t>
            </a:r>
            <a:r>
              <a:rPr lang="ko-KR" altLang="en-US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교육기간</a:t>
            </a:r>
            <a:r>
              <a:rPr lang="en-US" altLang="ko-KR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11.21.(</a:t>
            </a:r>
            <a:r>
              <a:rPr lang="ko-KR" altLang="en-US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) ~ 22.(</a:t>
            </a:r>
            <a:r>
              <a:rPr lang="ko-KR" altLang="en-US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lvl="1">
              <a:lnSpc>
                <a:spcPct val="130000"/>
              </a:lnSpc>
              <a:buClr>
                <a:srgbClr val="000000"/>
              </a:buClr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지방행정동우회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영동읍분회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선진지견학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10. 17.(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lvl="1">
              <a:lnSpc>
                <a:spcPct val="130000"/>
              </a:lnSpc>
              <a:buClr>
                <a:srgbClr val="000000"/>
              </a:buClr>
              <a:buNone/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거제도 역사유적지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40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회장 장인학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lvl="1">
              <a:lnSpc>
                <a:spcPct val="130000"/>
              </a:lnSpc>
              <a:buClr>
                <a:srgbClr val="000000"/>
              </a:buClr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전국 새마을지도자 대회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10. 18. ~ 10. 19.</a:t>
            </a:r>
          </a:p>
          <a:p>
            <a:pPr lvl="1">
              <a:lnSpc>
                <a:spcPct val="130000"/>
              </a:lnSpc>
              <a:buClr>
                <a:srgbClr val="000000"/>
              </a:buClr>
              <a:buNone/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부산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벡스코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/ 40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회장 이규호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</a:t>
            </a:r>
          </a:p>
          <a:p>
            <a:pPr lvl="1">
              <a:lnSpc>
                <a:spcPct val="130000"/>
              </a:lnSpc>
              <a:buClr>
                <a:srgbClr val="000000"/>
              </a:buClr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rgbClr val="000000"/>
              </a:buClr>
              <a:buNone/>
              <a:defRPr/>
            </a:pPr>
            <a:endParaRPr lang="en-US" altLang="ko-KR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548680"/>
            <a:ext cx="8867775" cy="608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marL="533400" indent="-533400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800" b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914400" indent="-457200" latinLnBrk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4953000" algn="l"/>
              </a:tabLst>
              <a:defRPr kumimoji="1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•"/>
              <a:tabLst>
                <a:tab pos="4953000" algn="l"/>
              </a:tabLst>
              <a:defRPr kumimoji="1" sz="2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>
                <a:srgbClr val="FFFFFF"/>
              </a:buClr>
              <a:buNone/>
              <a:defRPr/>
            </a:pP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11-11.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기타</a:t>
            </a: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.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현안업무</a:t>
            </a:r>
            <a:endParaRPr lang="en-US" altLang="ko-KR" sz="7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Symbol" panose="05050102010706020507" pitchFamily="18" charset="2"/>
            </a:endParaRPr>
          </a:p>
          <a:p>
            <a:pPr lvl="1">
              <a:lnSpc>
                <a:spcPct val="130000"/>
              </a:lnSpc>
              <a:buClr>
                <a:srgbClr val="000000"/>
              </a:buClr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전국 체육대회 자원봉사 지원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10. 20. ~ 10. 26.</a:t>
            </a:r>
          </a:p>
          <a:p>
            <a:pPr lvl="1">
              <a:lnSpc>
                <a:spcPct val="130000"/>
              </a:lnSpc>
              <a:buClr>
                <a:srgbClr val="000000"/>
              </a:buClr>
              <a:buNone/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영동체육관 일원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/ 30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여명 </a:t>
            </a:r>
            <a:endParaRPr lang="en-US" altLang="ko-KR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 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충북적십자 봉사원대회 참가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10. 21.(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07:30</a:t>
            </a:r>
          </a:p>
          <a:p>
            <a:pPr lvl="1">
              <a:lnSpc>
                <a:spcPct val="130000"/>
              </a:lnSpc>
              <a:buClr>
                <a:srgbClr val="000000"/>
              </a:buClr>
              <a:buNone/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충주시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/ 150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회장 양원기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7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농특산품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한마당행사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10. 18. ~ 10. 22.</a:t>
            </a:r>
          </a:p>
          <a:p>
            <a:pPr marL="457200" lvl="1" indent="0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/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황산포도마을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솔향기수박마을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참여</a:t>
            </a: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주민정보화교육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10. 10. ~10. 27. / 120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/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읍사무소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주민정보화교육장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파워포인트 외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과정</a:t>
            </a: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영동군 웹진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10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월호 발행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10. 16.(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/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군정 주요소식 및 관광지 정보 제공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pc="-15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수신동의자 </a:t>
            </a:r>
            <a:r>
              <a:rPr lang="en-US" altLang="ko-KR" spc="-15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14,412</a:t>
            </a:r>
            <a:r>
              <a:rPr lang="ko-KR" altLang="en-US" spc="-15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endParaRPr lang="en-US" altLang="ko-KR" spc="-150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lvl="1" indent="0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lnSpc>
                <a:spcPct val="130000"/>
              </a:lnSpc>
              <a:buClr>
                <a:srgbClr val="000000"/>
              </a:buClr>
              <a:buNone/>
              <a:defRPr/>
            </a:pPr>
            <a:endParaRPr lang="en-US" altLang="ko-KR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rgbClr val="000000"/>
              </a:buClr>
              <a:buNone/>
              <a:defRPr/>
            </a:pPr>
            <a:endParaRPr lang="en-US" altLang="ko-KR" dirty="0" smtClean="0">
              <a:solidFill>
                <a:srgbClr val="05AB0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73015</TotalTime>
  <Words>667</Words>
  <Application>Microsoft Office PowerPoint</Application>
  <PresentationFormat>화면 슬라이드 쇼(4:3)</PresentationFormat>
  <Paragraphs>115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6_Office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11486</cp:revision>
  <dcterms:modified xsi:type="dcterms:W3CDTF">2018-01-09T00:52:56Z</dcterms:modified>
</cp:coreProperties>
</file>