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  <p:sldMasterId id="2147591572" r:id="rId2"/>
    <p:sldMasterId id="2147591584" r:id="rId3"/>
  </p:sldMasterIdLst>
  <p:notesMasterIdLst>
    <p:notesMasterId r:id="rId13"/>
  </p:notesMasterIdLst>
  <p:handoutMasterIdLst>
    <p:handoutMasterId r:id="rId14"/>
  </p:handoutMasterIdLst>
  <p:sldIdLst>
    <p:sldId id="5898" r:id="rId4"/>
    <p:sldId id="5882" r:id="rId5"/>
    <p:sldId id="5956" r:id="rId6"/>
    <p:sldId id="5957" r:id="rId7"/>
    <p:sldId id="5958" r:id="rId8"/>
    <p:sldId id="5959" r:id="rId9"/>
    <p:sldId id="5960" r:id="rId10"/>
    <p:sldId id="5961" r:id="rId11"/>
    <p:sldId id="5962" r:id="rId12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0B036"/>
    <a:srgbClr val="05AB0D"/>
    <a:srgbClr val="FFFF00"/>
    <a:srgbClr val="0000CC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33" autoAdjust="0"/>
  </p:normalViewPr>
  <p:slideViewPr>
    <p:cSldViewPr>
      <p:cViewPr>
        <p:scale>
          <a:sx n="96" d="100"/>
          <a:sy n="96" d="100"/>
        </p:scale>
        <p:origin x="-504" y="-30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8A184F01-DF76-4431-9E63-26566F797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8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43F5AED4-BC2A-452B-91AF-1E691EF3A0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28E52-D9E9-44A7-9134-599C1FCEEA68}" type="slidenum">
              <a:rPr lang="en-US" altLang="ko-KR" smtClean="0">
                <a:solidFill>
                  <a:srgbClr val="C0504D"/>
                </a:solidFill>
              </a:rPr>
              <a:pPr/>
              <a:t>1</a:t>
            </a:fld>
            <a:endParaRPr lang="en-US" altLang="ko-KR" smtClean="0">
              <a:solidFill>
                <a:srgbClr val="C0504D"/>
              </a:solidFill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721225"/>
            <a:ext cx="5438775" cy="4471988"/>
          </a:xfrm>
          <a:noFill/>
          <a:ln/>
        </p:spPr>
        <p:txBody>
          <a:bodyPr lIns="90877" tIns="45428" rIns="90877" bIns="4542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03B6A765-FB6F-4D40-9540-1609CDC970CD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2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0ADC9E53-6463-4644-AFF4-12EF0AF17529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8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0413"/>
            <a:ext cx="4922838" cy="3690937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9163"/>
            <a:ext cx="5003800" cy="4449762"/>
          </a:xfrm>
          <a:noFill/>
          <a:ln/>
        </p:spPr>
        <p:txBody>
          <a:bodyPr lIns="91105" tIns="45537" rIns="91105" bIns="45537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5DD2338E-979E-4E52-B079-BFBFF6F4EAB6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9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60413"/>
            <a:ext cx="4922838" cy="3690937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9163"/>
            <a:ext cx="5003800" cy="4449762"/>
          </a:xfrm>
          <a:noFill/>
          <a:ln/>
        </p:spPr>
        <p:txBody>
          <a:bodyPr lIns="91105" tIns="45537" rIns="91105" bIns="45537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E088C-5E2E-4374-95B9-27FFA4E081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9D46-FA90-4EE6-BCF8-82A39FE1BF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2A9C-DD74-4274-BD32-D5ED91213C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9B8BF-C7FA-4133-9490-F650B15E44C0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54C5-A5D5-4AA5-B680-11DE925938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4712-4441-4168-B98E-C22FC478CF8F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4B5E-99FD-428B-8A8B-62E2EBE03F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9A39-F608-4211-9121-3C915B2311AC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507E-636F-47C6-AE88-903D7834DB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51F5-5A28-445A-9E84-2A7B8285DBAD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9E5E-2184-48A1-9343-82B4C0488F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745D-CE53-4824-8735-4C89EC5C59E4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7524-9447-4BFC-AC89-54B1F452EB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7F5D-2783-4BBB-8EBC-2F8AE02C831E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FCDF-9122-4CA4-BFEB-D386A705D87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BEB5-E308-4B08-AD08-96B2A87FA61E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64C9-69F5-421A-9695-C966872D70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D8A6-5B33-4EC6-99CE-96B981AD078F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2C84-6605-4A4F-A809-CD0C99546E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68C77-40B5-447A-98DE-015E9C013D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BCAD-D299-4246-B632-4BBD38F4B97A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023C-6A85-4021-A1F5-696B499CB6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7613-EA57-4A9F-B14F-EB1B9FCE151C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57D6-194E-4725-8320-DC57C467B6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2EA65-1FA2-4EA6-A120-91083D25EC4D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3717-6ABF-4EE0-8113-C23B073032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A0CE-C5CE-403F-B9E7-0B9A22B95E79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3E9F-A0F2-446F-ADB9-3A1D0C0EAE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B1FC-3F62-4C74-8583-7499E4D6524B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4D2B-03AA-4F85-82C5-0425FC0678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79C4-9F83-422E-BD55-F99B5B579AFB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093A-3577-41F0-A020-2D501D819A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AA0C-11B0-42EE-BD45-AF98E620D37F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C25F-E460-4E91-A86F-D030158A32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40103-77C7-437E-A37F-F02A4840B0F9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0E35-FDAC-4BEF-AE8E-F029991301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02B8-4BBB-43B2-8ED1-D1A90B2F690E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BA34-F76B-4E6B-8BCC-A7B70DACA6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BB99-62D9-4037-9891-A9DDF6B584E0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2D98-04A1-4C81-A240-14E4FEC9FC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F7D0-1FE6-4338-9C7D-5D4415DCC9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18FB-996B-4753-834F-4B4E5DA22B8E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BD89-ACB4-40BF-8106-1849AC3B28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188D8-FCCF-46AA-B33C-F87D97E51725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013C-0A1B-42F8-A49A-21F6975C86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AE9A-3B52-4A5B-8D69-B3B9FF71E5BC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2EF1-F422-46AF-8E2E-61A953B021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6303-E8D7-425D-90DE-6F80C1E99C22}" type="datetimeFigureOut">
              <a:rPr lang="ko-KR" altLang="en-US"/>
              <a:pPr>
                <a:defRPr/>
              </a:pPr>
              <a:t>2014-11-25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3CD9-F17A-4EEB-8AC2-B63AA9F65B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FB25-2A26-48D7-AD8E-85E705EA25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CFE89-5180-4601-9AE6-D062DF93AA7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53D8-470C-41DA-9A6C-F5B134EA2F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2039-2ABA-4282-B5F3-04D4E29608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BAE1-1A6E-4B6F-90C6-08EA88EF40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B1860-267E-4FC9-807E-FFBDDA9636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F1B34688-6FD0-47A5-A5D3-0BB846ED45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4142" r:id="rId1"/>
    <p:sldLayoutId id="2147594143" r:id="rId2"/>
    <p:sldLayoutId id="2147594144" r:id="rId3"/>
    <p:sldLayoutId id="2147594145" r:id="rId4"/>
    <p:sldLayoutId id="2147594146" r:id="rId5"/>
    <p:sldLayoutId id="2147594147" r:id="rId6"/>
    <p:sldLayoutId id="2147594148" r:id="rId7"/>
    <p:sldLayoutId id="2147594149" r:id="rId8"/>
    <p:sldLayoutId id="2147594150" r:id="rId9"/>
    <p:sldLayoutId id="2147594151" r:id="rId10"/>
    <p:sldLayoutId id="2147594152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229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657CD1-5DC9-4423-95DF-C89E06C9E1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4274" r:id="rId1"/>
    <p:sldLayoutId id="2147594275" r:id="rId2"/>
    <p:sldLayoutId id="2147594276" r:id="rId3"/>
    <p:sldLayoutId id="2147594277" r:id="rId4"/>
    <p:sldLayoutId id="2147594278" r:id="rId5"/>
    <p:sldLayoutId id="2147594279" r:id="rId6"/>
    <p:sldLayoutId id="2147594280" r:id="rId7"/>
    <p:sldLayoutId id="2147594281" r:id="rId8"/>
    <p:sldLayoutId id="2147594282" r:id="rId9"/>
    <p:sldLayoutId id="2147594283" r:id="rId10"/>
    <p:sldLayoutId id="21475942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1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1843130-1B63-4158-9FB3-10F5B662B7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4285" r:id="rId1"/>
    <p:sldLayoutId id="2147594286" r:id="rId2"/>
    <p:sldLayoutId id="2147594287" r:id="rId3"/>
    <p:sldLayoutId id="2147594288" r:id="rId4"/>
    <p:sldLayoutId id="2147594289" r:id="rId5"/>
    <p:sldLayoutId id="2147594290" r:id="rId6"/>
    <p:sldLayoutId id="2147594291" r:id="rId7"/>
    <p:sldLayoutId id="2147594292" r:id="rId8"/>
    <p:sldLayoutId id="2147594293" r:id="rId9"/>
    <p:sldLayoutId id="2147594294" r:id="rId10"/>
    <p:sldLayoutId id="21475942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그림 5" descr="크기변환_송호물놀이장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1125538"/>
            <a:ext cx="7850187" cy="1524000"/>
            <a:chOff x="521" y="-1333"/>
            <a:chExt cx="4945" cy="960"/>
          </a:xfrm>
        </p:grpSpPr>
        <p:sp>
          <p:nvSpPr>
            <p:cNvPr id="29936644" name="Rectangle 4"/>
            <p:cNvSpPr>
              <a:spLocks noChangeArrowheads="1"/>
            </p:cNvSpPr>
            <p:nvPr/>
          </p:nvSpPr>
          <p:spPr bwMode="auto">
            <a:xfrm>
              <a:off x="564" y="-798"/>
              <a:ext cx="490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3600" tIns="46800" rIns="93600" bIns="4680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  <a:defRPr/>
              </a:pPr>
              <a:r>
                <a:rPr lang="en-US" altLang="ko-KR" sz="2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( 2014. 8. 4. ~ 2014. 8. 31. )</a:t>
              </a:r>
            </a:p>
          </p:txBody>
        </p:sp>
        <p:sp>
          <p:nvSpPr>
            <p:cNvPr id="29936645" name="Rectangle 5"/>
            <p:cNvSpPr>
              <a:spLocks noChangeArrowheads="1"/>
            </p:cNvSpPr>
            <p:nvPr/>
          </p:nvSpPr>
          <p:spPr bwMode="auto">
            <a:xfrm>
              <a:off x="521" y="-1333"/>
              <a:ext cx="490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3600" tIns="46800" rIns="93600" bIns="468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5800" b="1" dirty="0">
                  <a:solidFill>
                    <a:srgbClr val="FFFF00"/>
                  </a:solidFill>
                  <a:latin typeface="HY울릉도M" pitchFamily="18" charset="-127"/>
                  <a:ea typeface="HY울릉도M" pitchFamily="18" charset="-127"/>
                </a:rPr>
                <a:t>월간업무  추진계획</a:t>
              </a:r>
              <a:endParaRPr lang="ko-KR" altLang="en-US" sz="5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 치 행 정 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" y="428625"/>
            <a:ext cx="83581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을지연습 비상소집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소집일시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18.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시간 미정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 산하 전 직원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발령방법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사전예고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SMS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에 의한 발령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응소장소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본청 및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의회사무과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본청 대회의실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직속기관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및 읍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면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각 사무소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응소사항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보고 및 부군수님 훈시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 07:00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경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응소시간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비상발령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시간 이내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75" y="419100"/>
            <a:ext cx="82867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급 승진리더과정 입교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18. ~ 9. 26. (6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지방행정연수원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전북 완주군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산림경영과장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상수도사업소장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3562350"/>
            <a:ext cx="821531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3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주년 광복절 경축행사 참석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15.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10:00 ~ 13:00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청주예술의전당 대공연장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참석대상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광복회원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부군수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" y="419100"/>
            <a:ext cx="71437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2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주년 광복절 태극기 달기 운동 추진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      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15.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광복절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각 읍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점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검 </a:t>
            </a:r>
            <a:r>
              <a:rPr lang="ko-KR" altLang="en-US" sz="1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서무팀장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점검내용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면 소재지 마을별 국기게양 점검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마을 경로당 국기 게양 및 관리 상태 점검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75" y="4000500"/>
            <a:ext cx="71437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2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공공비정규직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근로자 임금교섭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      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소회의실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단체협약 체결 및 임금인상안 조종 협의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ChangeArrowheads="1"/>
          </p:cNvSpPr>
          <p:nvPr/>
        </p:nvSpPr>
        <p:spPr bwMode="auto">
          <a:xfrm>
            <a:off x="107950" y="3789363"/>
            <a:ext cx="8928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25000"/>
              </a:lnSpc>
            </a:pP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950" y="415925"/>
            <a:ext cx="8928100" cy="2517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해외테마 연수 추진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6.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8. 14. 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영동군 소속 공무원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선발인원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30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급 이상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포함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지원금액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2,500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천원 이내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150" y="3705225"/>
            <a:ext cx="8888413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 중구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로컬푸드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박람회 개막식 참석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 8.(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 10:00</a:t>
            </a:r>
            <a:endParaRPr lang="en-US" altLang="ko-KR" sz="23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롯데백화점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본점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서울 중구 소재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부군수님외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 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개막식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자매도시별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농특산물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장터 시찰</a:t>
            </a:r>
            <a:endParaRPr lang="en-US" altLang="ko-KR" sz="2000" b="1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142875" y="3662363"/>
            <a:ext cx="81438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 공무원지식인대회 참가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8. 14. (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) 13:00 ~ 17:00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충청북도 자치연수원</a:t>
            </a:r>
            <a:endParaRPr lang="en-US" altLang="ko-KR" sz="2400" b="1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용화면장 외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시험과목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정보화 종합지식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>
                <a:latin typeface="HY헤드라인M" pitchFamily="18" charset="-127"/>
                <a:ea typeface="HY헤드라인M" pitchFamily="18" charset="-127"/>
              </a:rPr>
              <a:t>정보화 정책역량 등</a:t>
            </a:r>
            <a:r>
              <a:rPr lang="en-US" altLang="ko-KR" sz="2400" b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2713" y="428625"/>
            <a:ext cx="888841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서대문 독립민주 축제 참석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15.(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17:00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서대문 형무소 역사관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    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만찬 및 개막식 행사참석</a:t>
            </a:r>
            <a:endParaRPr lang="en-US" altLang="ko-KR" sz="2000" b="1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 noChangeArrowheads="1"/>
          </p:cNvSpPr>
          <p:nvPr/>
        </p:nvSpPr>
        <p:spPr bwMode="auto">
          <a:xfrm>
            <a:off x="0" y="37147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200" b="1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350" y="276225"/>
            <a:ext cx="88677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회의 및 교육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6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실과소</a:t>
            </a:r>
            <a:r>
              <a:rPr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err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읍면장</a:t>
            </a:r>
            <a:r>
              <a:rPr lang="ko-KR" altLang="en-US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연석회의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. 22.(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 17:00 / 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군정 주요 현안사항 전달 및 건의사항 청취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6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주민자치위원협의회 정례회의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. 7.(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 11:00 / 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프로그램발표회 일정 협의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6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도민행복교육 주민자치위원과정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. 19.(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 09:20 / 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충북자치연수원  도민교육관  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주민자치위원 역할 재정립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6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민주평통자문회</a:t>
            </a:r>
            <a:r>
              <a:rPr lang="ko-KR" altLang="en-US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영동군협의회 정기회의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. 27.(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 17:00 / 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35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통일의견수렴 및 정기회의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 noChangeArrowheads="1"/>
          </p:cNvSpPr>
          <p:nvPr/>
        </p:nvSpPr>
        <p:spPr bwMode="auto">
          <a:xfrm>
            <a:off x="0" y="3714750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200" b="1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000" b="1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1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>
                <a:latin typeface="HY헤드라인M" pitchFamily="18" charset="-127"/>
                <a:ea typeface="HY헤드라인M" pitchFamily="18" charset="-127"/>
              </a:rPr>
              <a:t>  </a:t>
            </a:r>
            <a:endParaRPr lang="ko-KR" altLang="en-US" sz="24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350" y="419100"/>
            <a:ext cx="886777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회의 및 교육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계속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6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주민정보화교육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. 4.(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~ 8. 22.(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300" dirty="0" err="1">
                <a:latin typeface="HY헤드라인M" pitchFamily="18" charset="-127"/>
                <a:ea typeface="HY헤드라인M" pitchFamily="18" charset="-127"/>
              </a:rPr>
              <a:t>읍사무소</a:t>
            </a:r>
            <a:r>
              <a:rPr lang="ko-KR" altLang="en-US" sz="2400" b="1" spc="-300" dirty="0">
                <a:latin typeface="HY헤드라인M" pitchFamily="18" charset="-127"/>
                <a:ea typeface="HY헤드라인M" pitchFamily="18" charset="-127"/>
              </a:rPr>
              <a:t> 주민정보화 교육장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90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인터넷활용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과정</a:t>
            </a:r>
            <a:endParaRPr lang="en-US" altLang="ko-KR" sz="7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7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공무원정보화교육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25.(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8. 27.(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군청 전산교육장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30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SNS(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트위터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&amp;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블로그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6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학교시설 이용 주민정보화 교육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8. 4.(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~ 8. 8.(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용화초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컴퓨터실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컴퓨터기초 및 인터넷활용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70079</TotalTime>
  <Words>695</Words>
  <Application>Microsoft Office PowerPoint</Application>
  <PresentationFormat>화면 슬라이드 쇼(4:3)</PresentationFormat>
  <Paragraphs>98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23" baseType="lpstr">
      <vt:lpstr>Arial</vt:lpstr>
      <vt:lpstr>HY견고딕</vt:lpstr>
      <vt:lpstr>굴림</vt:lpstr>
      <vt:lpstr>Wingdings</vt:lpstr>
      <vt:lpstr>맑은 고딕</vt:lpstr>
      <vt:lpstr>Symbol</vt:lpstr>
      <vt:lpstr>Times New Roman</vt:lpstr>
      <vt:lpstr>HY헤드라인M</vt:lpstr>
      <vt:lpstr>HY울릉도M</vt:lpstr>
      <vt:lpstr>Monotype Sorts</vt:lpstr>
      <vt:lpstr>굴림체</vt:lpstr>
      <vt:lpstr>2_조화</vt:lpstr>
      <vt:lpstr>8_Office 테마</vt:lpstr>
      <vt:lpstr>10_Office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11221</cp:revision>
  <dcterms:modified xsi:type="dcterms:W3CDTF">2014-11-25T00:29:32Z</dcterms:modified>
</cp:coreProperties>
</file>