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27" r:id="rId3"/>
    <p:sldId id="5937" r:id="rId4"/>
    <p:sldId id="5939" r:id="rId5"/>
    <p:sldId id="5938" r:id="rId6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D0D8E8"/>
    <a:srgbClr val="05AB0D"/>
    <a:srgbClr val="0000CC"/>
    <a:srgbClr val="0000FF"/>
    <a:srgbClr val="FFFF00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-162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1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58" y="3233447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3233447"/>
            <a:ext cx="7945442" cy="3062751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9144000" cy="724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07504" y="116632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144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읍면순방</a:t>
            </a: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09120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7-2.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 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28.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17:00 </a:t>
            </a:r>
            <a:r>
              <a:rPr lang="en-US" altLang="ko-KR" sz="20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51520" y="1196752"/>
          <a:ext cx="8640960" cy="2915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4012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j-lt"/>
                        </a:rPr>
                        <a:t>일     자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j-lt"/>
                        </a:rPr>
                        <a:t>오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ko-KR" altLang="en-US" b="1" dirty="0" smtClean="0">
                          <a:latin typeface="+mj-lt"/>
                        </a:rPr>
                        <a:t>전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j-lt"/>
                        </a:rPr>
                        <a:t>오    후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j-lt"/>
                        </a:rPr>
                        <a:t>비    고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</a:tr>
              <a:tr h="46701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b="1" dirty="0" smtClean="0">
                          <a:latin typeface="+mj-lt"/>
                        </a:rPr>
                        <a:t>2. 11.(</a:t>
                      </a:r>
                      <a:r>
                        <a:rPr lang="ko-KR" altLang="en-US" b="1" dirty="0" smtClean="0">
                          <a:latin typeface="+mj-lt"/>
                        </a:rPr>
                        <a:t>월</a:t>
                      </a:r>
                      <a:r>
                        <a:rPr lang="en-US" altLang="ko-KR" b="1" dirty="0" smtClean="0">
                          <a:latin typeface="+mj-lt"/>
                        </a:rPr>
                        <a:t>)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b="1" dirty="0" smtClean="0">
                          <a:latin typeface="+mj-lt"/>
                        </a:rPr>
                        <a:t>-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err="1" smtClean="0">
                          <a:latin typeface="+mj-lt"/>
                        </a:rPr>
                        <a:t>영동읍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smtClean="0">
                          <a:latin typeface="+mj-lt"/>
                        </a:rPr>
                        <a:t>직원격려</a:t>
                      </a:r>
                      <a:r>
                        <a:rPr lang="en-US" altLang="ko-KR" b="1" dirty="0" smtClean="0">
                          <a:latin typeface="+mj-lt"/>
                        </a:rPr>
                        <a:t>,</a:t>
                      </a:r>
                      <a:r>
                        <a:rPr lang="en-US" altLang="ko-KR" b="1" baseline="0" dirty="0" smtClean="0">
                          <a:latin typeface="+mj-lt"/>
                        </a:rPr>
                        <a:t> </a:t>
                      </a:r>
                      <a:r>
                        <a:rPr lang="ko-KR" altLang="en-US" b="1" baseline="0" dirty="0" smtClean="0">
                          <a:latin typeface="+mj-lt"/>
                        </a:rPr>
                        <a:t>기본현황 및 현안사항 청취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</a:tr>
              <a:tr h="46701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b="1" dirty="0" smtClean="0">
                          <a:latin typeface="+mj-lt"/>
                        </a:rPr>
                        <a:t>2. 12.(</a:t>
                      </a:r>
                      <a:r>
                        <a:rPr lang="ko-KR" altLang="en-US" b="1" dirty="0" smtClean="0">
                          <a:latin typeface="+mj-lt"/>
                        </a:rPr>
                        <a:t>화</a:t>
                      </a:r>
                      <a:r>
                        <a:rPr lang="en-US" altLang="ko-KR" b="1" dirty="0" smtClean="0">
                          <a:latin typeface="+mj-lt"/>
                        </a:rPr>
                        <a:t>)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err="1" smtClean="0">
                          <a:latin typeface="+mj-lt"/>
                        </a:rPr>
                        <a:t>용산면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err="1" smtClean="0">
                          <a:latin typeface="+mj-lt"/>
                        </a:rPr>
                        <a:t>양강면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j-lt"/>
                      </a:endParaRPr>
                    </a:p>
                  </a:txBody>
                  <a:tcPr/>
                </a:tc>
              </a:tr>
              <a:tr h="46701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b="1" dirty="0" smtClean="0">
                          <a:latin typeface="+mj-lt"/>
                        </a:rPr>
                        <a:t>2. 13.(</a:t>
                      </a:r>
                      <a:r>
                        <a:rPr lang="ko-KR" altLang="en-US" b="1" dirty="0" smtClean="0">
                          <a:latin typeface="+mj-lt"/>
                        </a:rPr>
                        <a:t>수</a:t>
                      </a:r>
                      <a:r>
                        <a:rPr lang="en-US" altLang="ko-KR" b="1" dirty="0" smtClean="0">
                          <a:latin typeface="+mj-lt"/>
                        </a:rPr>
                        <a:t>)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err="1" smtClean="0">
                          <a:latin typeface="+mj-lt"/>
                        </a:rPr>
                        <a:t>심천면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err="1" smtClean="0">
                          <a:latin typeface="+mj-lt"/>
                        </a:rPr>
                        <a:t>학산면</a:t>
                      </a:r>
                      <a:r>
                        <a:rPr lang="en-US" altLang="ko-KR" b="1" dirty="0" smtClean="0">
                          <a:latin typeface="+mj-lt"/>
                        </a:rPr>
                        <a:t>, </a:t>
                      </a:r>
                      <a:r>
                        <a:rPr lang="ko-KR" altLang="en-US" b="1" dirty="0" err="1" smtClean="0">
                          <a:latin typeface="+mj-lt"/>
                        </a:rPr>
                        <a:t>양산면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j-lt"/>
                      </a:endParaRPr>
                    </a:p>
                  </a:txBody>
                  <a:tcPr/>
                </a:tc>
              </a:tr>
              <a:tr h="46701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b="1" dirty="0" smtClean="0">
                          <a:latin typeface="+mj-lt"/>
                        </a:rPr>
                        <a:t>2.</a:t>
                      </a:r>
                      <a:r>
                        <a:rPr lang="en-US" altLang="ko-KR" b="1" baseline="0" dirty="0" smtClean="0">
                          <a:latin typeface="+mj-lt"/>
                        </a:rPr>
                        <a:t> 14.(</a:t>
                      </a:r>
                      <a:r>
                        <a:rPr lang="ko-KR" altLang="en-US" b="1" baseline="0" dirty="0" smtClean="0">
                          <a:latin typeface="+mj-lt"/>
                        </a:rPr>
                        <a:t>목</a:t>
                      </a:r>
                      <a:r>
                        <a:rPr lang="en-US" altLang="ko-KR" b="1" baseline="0" dirty="0" smtClean="0">
                          <a:latin typeface="+mj-lt"/>
                        </a:rPr>
                        <a:t>)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err="1" smtClean="0">
                          <a:latin typeface="+mj-lt"/>
                        </a:rPr>
                        <a:t>매곡면</a:t>
                      </a:r>
                      <a:r>
                        <a:rPr lang="en-US" altLang="ko-KR" b="1" dirty="0" smtClean="0">
                          <a:latin typeface="+mj-lt"/>
                        </a:rPr>
                        <a:t>, </a:t>
                      </a:r>
                      <a:r>
                        <a:rPr lang="ko-KR" altLang="en-US" b="1" dirty="0" err="1" smtClean="0">
                          <a:latin typeface="+mj-lt"/>
                        </a:rPr>
                        <a:t>상촌면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err="1" smtClean="0">
                          <a:latin typeface="+mj-lt"/>
                        </a:rPr>
                        <a:t>황간면</a:t>
                      </a:r>
                      <a:r>
                        <a:rPr lang="en-US" altLang="ko-KR" b="1" dirty="0" smtClean="0">
                          <a:latin typeface="+mj-lt"/>
                        </a:rPr>
                        <a:t>, </a:t>
                      </a:r>
                      <a:r>
                        <a:rPr lang="ko-KR" altLang="en-US" b="1" dirty="0" err="1" smtClean="0">
                          <a:latin typeface="+mj-lt"/>
                        </a:rPr>
                        <a:t>추풍령면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j-lt"/>
                      </a:endParaRPr>
                    </a:p>
                  </a:txBody>
                  <a:tcPr/>
                </a:tc>
              </a:tr>
              <a:tr h="46701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b="1" dirty="0" smtClean="0">
                          <a:latin typeface="+mj-lt"/>
                        </a:rPr>
                        <a:t>2. 15.(</a:t>
                      </a:r>
                      <a:r>
                        <a:rPr lang="ko-KR" altLang="en-US" b="1" dirty="0" smtClean="0">
                          <a:latin typeface="+mj-lt"/>
                        </a:rPr>
                        <a:t>금</a:t>
                      </a:r>
                      <a:r>
                        <a:rPr lang="en-US" altLang="ko-KR" b="1" dirty="0" smtClean="0">
                          <a:latin typeface="+mj-lt"/>
                        </a:rPr>
                        <a:t>)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b="1" dirty="0" smtClean="0">
                          <a:latin typeface="+mj-lt"/>
                        </a:rPr>
                        <a:t>용화면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b="1" dirty="0" smtClean="0">
                          <a:latin typeface="+mj-lt"/>
                        </a:rPr>
                        <a:t>-</a:t>
                      </a:r>
                      <a:endParaRPr lang="ko-KR" altLang="en-US" b="1" dirty="0">
                        <a:latin typeface="+mj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71470" y="2643182"/>
            <a:ext cx="857256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620688"/>
            <a:ext cx="91440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7-3. 3</a:t>
            </a:r>
            <a:r>
              <a:rPr lang="en-US" altLang="ko-KR" sz="2800" b="1" dirty="0" smtClean="0">
                <a:solidFill>
                  <a:srgbClr val="0000FF"/>
                </a:solidFill>
                <a:latin typeface="+mj-lt"/>
                <a:ea typeface="HY헤드라인M" pitchFamily="18" charset="-127"/>
                <a:sym typeface="Symbol" pitchFamily="18" charset="2"/>
              </a:rPr>
              <a:t>·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기념행사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+mn-ea"/>
              </a:rPr>
              <a:t>·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절 기념식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매곡초등학교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헌태극기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새태극기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교환행사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9:00~12:00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NH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농협군지부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앞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자유총연맹영동군지부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범 군민 태극기 달기 운동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2. 20. ~ 3. 1.(10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차량용태극기 달기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관공서 청사 외벽 대형태극기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게첨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29309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7-4.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관리자  역량 강화 교육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관과소읍면장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부읍면장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780928"/>
            <a:ext cx="9144000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 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51520" y="3645024"/>
          <a:ext cx="8678198" cy="254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647"/>
                <a:gridCol w="1920584"/>
                <a:gridCol w="1564921"/>
                <a:gridCol w="995860"/>
                <a:gridCol w="1707186"/>
              </a:tblGrid>
              <a:tr h="4627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행 사 명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 시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소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 원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고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10410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+mj-lt"/>
                        </a:rPr>
                        <a:t>한국자유총연맹</a:t>
                      </a:r>
                      <a:endParaRPr lang="en-US" altLang="ko-KR" sz="1600" b="1" spc="0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en-US" altLang="ko-KR" sz="1600" b="1" spc="0" dirty="0" smtClean="0">
                          <a:latin typeface="+mj-lt"/>
                        </a:rPr>
                        <a:t>3.1</a:t>
                      </a:r>
                      <a:r>
                        <a:rPr lang="ko-KR" altLang="en-US" sz="1600" b="1" spc="0" dirty="0" smtClean="0">
                          <a:latin typeface="+mj-lt"/>
                        </a:rPr>
                        <a:t>절 </a:t>
                      </a:r>
                      <a:r>
                        <a:rPr lang="en-US" altLang="ko-KR" sz="1600" b="1" spc="0" dirty="0" smtClean="0">
                          <a:latin typeface="+mj-lt"/>
                        </a:rPr>
                        <a:t>100</a:t>
                      </a:r>
                      <a:r>
                        <a:rPr lang="ko-KR" altLang="en-US" sz="1600" b="1" spc="0" dirty="0" smtClean="0">
                          <a:latin typeface="+mj-lt"/>
                        </a:rPr>
                        <a:t>주년 기념 </a:t>
                      </a:r>
                      <a:endParaRPr lang="en-US" altLang="ko-KR" sz="1600" b="1" spc="0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600" b="1" spc="0" dirty="0" smtClean="0">
                          <a:latin typeface="+mj-lt"/>
                        </a:rPr>
                        <a:t>새 태극기 교환 행사</a:t>
                      </a:r>
                      <a:endParaRPr lang="ko-KR" altLang="en-US" sz="1600" b="1" spc="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2. 14.(</a:t>
                      </a:r>
                      <a:r>
                        <a:rPr lang="ko-KR" altLang="en-US" sz="1600" b="1" spc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목</a:t>
                      </a:r>
                      <a:r>
                        <a:rPr lang="en-US" altLang="ko-KR" sz="1600" b="1" spc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) 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+mj-lt"/>
                        </a:rPr>
                        <a:t>농협중앙회 앞</a:t>
                      </a:r>
                      <a:endParaRPr lang="en-US" altLang="ko-KR" sz="1600" b="1" spc="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0" dirty="0" smtClean="0">
                          <a:latin typeface="+mj-lt"/>
                        </a:rPr>
                        <a:t>30</a:t>
                      </a:r>
                      <a:r>
                        <a:rPr lang="ko-KR" altLang="en-US" sz="1600" b="1" spc="0" dirty="0" smtClean="0">
                          <a:latin typeface="+mj-lt"/>
                        </a:rPr>
                        <a:t>명</a:t>
                      </a:r>
                      <a:endParaRPr lang="ko-KR" altLang="en-US" sz="1600" b="1" spc="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+mj-lt"/>
                        </a:rPr>
                        <a:t>회장 유기용</a:t>
                      </a:r>
                      <a:endParaRPr lang="ko-KR" altLang="en-US" sz="1600" b="1" spc="0" dirty="0">
                        <a:latin typeface="+mj-lt"/>
                      </a:endParaRPr>
                    </a:p>
                  </a:txBody>
                  <a:tcPr anchor="ctr"/>
                </a:tc>
              </a:tr>
              <a:tr h="10410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err="1" smtClean="0">
                          <a:latin typeface="+mj-lt"/>
                        </a:rPr>
                        <a:t>바르게살기운동</a:t>
                      </a:r>
                      <a:r>
                        <a:rPr lang="ko-KR" altLang="en-US" sz="1600" b="1" spc="0" dirty="0" smtClean="0">
                          <a:latin typeface="+mj-lt"/>
                        </a:rPr>
                        <a:t> </a:t>
                      </a:r>
                      <a:endParaRPr lang="en-US" altLang="ko-KR" sz="1600" b="1" spc="0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600" b="1" spc="0" dirty="0" smtClean="0">
                          <a:latin typeface="+mj-lt"/>
                        </a:rPr>
                        <a:t>영동군 협의회 </a:t>
                      </a:r>
                      <a:endParaRPr lang="en-US" altLang="ko-KR" sz="1600" b="1" spc="0" dirty="0" smtClean="0">
                        <a:latin typeface="+mj-lt"/>
                      </a:endParaRPr>
                    </a:p>
                    <a:p>
                      <a:pPr algn="ctr" latinLnBrk="1"/>
                      <a:r>
                        <a:rPr lang="ko-KR" altLang="en-US" sz="1600" b="1" spc="0" dirty="0" smtClean="0">
                          <a:latin typeface="+mj-lt"/>
                        </a:rPr>
                        <a:t>정기총회</a:t>
                      </a:r>
                      <a:endParaRPr lang="ko-KR" altLang="en-US" sz="1600" b="1" spc="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2.</a:t>
                      </a:r>
                      <a:r>
                        <a:rPr lang="en-US" altLang="ko-KR" sz="1600" b="1" spc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altLang="ko-KR" sz="1600" b="1" spc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15. (</a:t>
                      </a:r>
                      <a:r>
                        <a:rPr lang="ko-KR" altLang="en-US" sz="1600" b="1" spc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금</a:t>
                      </a:r>
                      <a:r>
                        <a:rPr lang="en-US" altLang="ko-KR" sz="1600" b="1" spc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) 10:30 </a:t>
                      </a:r>
                      <a:endParaRPr lang="en-US" altLang="ko-KR" sz="1600" b="1" spc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+mj-lt"/>
                        </a:rPr>
                        <a:t>소회의실</a:t>
                      </a:r>
                      <a:endParaRPr lang="en-US" altLang="ko-KR" sz="1600" b="1" spc="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spc="0" dirty="0" smtClean="0">
                          <a:latin typeface="+mj-lt"/>
                        </a:rPr>
                        <a:t>40</a:t>
                      </a:r>
                      <a:r>
                        <a:rPr lang="ko-KR" altLang="en-US" sz="1600" b="1" spc="0" dirty="0" smtClean="0">
                          <a:latin typeface="+mj-lt"/>
                        </a:rPr>
                        <a:t>명</a:t>
                      </a:r>
                      <a:endParaRPr lang="ko-KR" altLang="en-US" sz="1600" b="1" spc="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spc="0" dirty="0" smtClean="0">
                          <a:latin typeface="+mj-lt"/>
                        </a:rPr>
                        <a:t>회장 최도섭</a:t>
                      </a:r>
                      <a:endParaRPr lang="ko-KR" altLang="en-US" sz="1600" b="1" spc="0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3671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후생복지기구 정기회의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주무팀장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직장금고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친목회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구내식당 결산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기타업무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기 중견간부양성과정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2. 13. ~ 12. 11. (44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자치연수원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정승원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박종화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김현호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기관간체간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월호 발행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 주요소식 및 관광지 정보 제공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수신동의자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16,191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077072"/>
            <a:ext cx="9144000" cy="263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3.1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운동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100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주년 기념행사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주민참여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 2.  11.(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 2.  28.(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120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읍사무소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주민정보화교육장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스크래치 수업 외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73600</TotalTime>
  <Words>431</Words>
  <Application>Microsoft Office PowerPoint</Application>
  <PresentationFormat>화면 슬라이드 쇼(4:3)</PresentationFormat>
  <Paragraphs>85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11539</cp:revision>
  <dcterms:modified xsi:type="dcterms:W3CDTF">2019-01-30T08:39:00Z</dcterms:modified>
</cp:coreProperties>
</file>