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11" r:id="rId2"/>
    <p:sldId id="5912" r:id="rId3"/>
    <p:sldId id="5917" r:id="rId4"/>
    <p:sldId id="5916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3" autoAdjust="0"/>
    <p:restoredTop sz="99679" autoAdjust="0"/>
  </p:normalViewPr>
  <p:slideViewPr>
    <p:cSldViewPr>
      <p:cViewPr varScale="1">
        <p:scale>
          <a:sx n="85" d="100"/>
          <a:sy n="85" d="100"/>
        </p:scale>
        <p:origin x="-4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374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137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4" y="4721225"/>
            <a:ext cx="5441633" cy="4471988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28649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327" y="44624"/>
            <a:ext cx="875015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marR="0" lvl="0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7-1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제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40</a:t>
            </a:r>
            <a:r>
              <a:rPr lang="ko-KR" altLang="en-US" sz="2800" b="1" noProof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인터넷 정보검색대회 개최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‘19. 12. 16. 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월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 ~ ‘20. 1. 5.(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일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 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홈페이지 퀴즈 응모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대표 홈페이지 개편 이벤트 및 영동곶감축제 홍보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만점 대상자 추첨 후 특산품 배송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0048" y="2348880"/>
            <a:ext cx="91440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공무국외여행 군정제안 발표회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5584" y="4451362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홍보 승강기 모니터 관리자 교육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–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- 2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전산교육장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관리소장 및 아파트 </a:t>
            </a:r>
            <a:r>
              <a:rPr lang="ko-KR" altLang="en-US" sz="2400" b="1" spc="-1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입주민</a:t>
            </a:r>
            <a:r>
              <a:rPr lang="ko-KR" altLang="en-US" sz="2400" b="1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대표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74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0048" y="116632"/>
            <a:ext cx="91440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충청북도 남부권 발전협의회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12. 19. 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남부출장소 회의실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주요업무 추진상황 보고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참석</a:t>
            </a:r>
            <a:endParaRPr lang="en-US" altLang="ko-KR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237313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『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함께해요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!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현장대화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운영결과 보고회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20.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스마트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전부서장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287338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512" y="4177604"/>
            <a:ext cx="9144000" cy="3499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515358"/>
              </p:ext>
            </p:extLst>
          </p:nvPr>
        </p:nvGraphicFramePr>
        <p:xfrm>
          <a:off x="288759" y="4999072"/>
          <a:ext cx="8640959" cy="95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160240"/>
                <a:gridCol w="1656184"/>
                <a:gridCol w="792088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이장협의회 정기총회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20.(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군청 상황실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한명식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44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8721" y="204217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7-7.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12. 17.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 소식 및 관광지 정보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 동의자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17,085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031132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73095</TotalTime>
  <Words>264</Words>
  <Application>Microsoft Office PowerPoint</Application>
  <PresentationFormat>화면 슬라이드 쇼(4:3)</PresentationFormat>
  <Paragraphs>37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11372</cp:revision>
  <cp:lastPrinted>2019-12-05T04:15:41Z</cp:lastPrinted>
  <dcterms:modified xsi:type="dcterms:W3CDTF">2019-12-11T08:39:20Z</dcterms:modified>
</cp:coreProperties>
</file>