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69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228" y="-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2020-03-10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2020-03-10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2020-03-10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9880" y="116632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2-1.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국회의원 선거사무 추진</a:t>
            </a: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13.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선관위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투표관리관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직무대행자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50" dirty="0" smtClean="0">
                <a:latin typeface="HY헤드라인M" pitchFamily="18" charset="-127"/>
                <a:ea typeface="HY헤드라인M" pitchFamily="18" charset="-127"/>
              </a:rPr>
              <a:t>~ 3. 14. (</a:t>
            </a:r>
            <a:r>
              <a:rPr lang="ko-KR" altLang="en-US" sz="2400" b="1" spc="-50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spc="-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50" dirty="0" smtClean="0">
                <a:latin typeface="HY헤드라인M" pitchFamily="18" charset="-127"/>
                <a:ea typeface="HY헤드라인M" pitchFamily="18" charset="-127"/>
              </a:rPr>
              <a:t>거소투표 대상자</a:t>
            </a:r>
            <a:r>
              <a:rPr lang="en-US" altLang="ko-KR" sz="2400" b="1" spc="-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50" dirty="0" smtClean="0">
                <a:latin typeface="HY헤드라인M" pitchFamily="18" charset="-127"/>
                <a:ea typeface="HY헤드라인M" pitchFamily="18" charset="-127"/>
              </a:rPr>
              <a:t>장애인</a:t>
            </a:r>
            <a:r>
              <a:rPr lang="en-US" altLang="ko-KR" sz="2400" b="1" spc="-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50" dirty="0" smtClean="0">
                <a:latin typeface="HY헤드라인M" pitchFamily="18" charset="-127"/>
                <a:ea typeface="HY헤드라인M" pitchFamily="18" charset="-127"/>
              </a:rPr>
              <a:t> 안내문 및 신고서 발송</a:t>
            </a:r>
            <a:endParaRPr lang="en-US" altLang="ko-KR" sz="2400" b="1" spc="-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1912" y="2276872"/>
            <a:ext cx="914400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2-2.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사랑의 그린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PC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신청서 접수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접수기간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 9.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접수처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읍</a:t>
            </a:r>
            <a:r>
              <a:rPr lang="en-US" altLang="ko-KR" dirty="0" smtClean="0"/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신청대상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주소지가 충청북도이고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최근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년간 사랑의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그린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PC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를 보급 받지 않은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정보소외계층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개인 및 단체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451022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79361</TotalTime>
  <Words>108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슬라이드 1</vt:lpstr>
      <vt:lpstr>슬라이드 2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11883</cp:revision>
  <cp:lastPrinted>2020-03-05T06:42:58Z</cp:lastPrinted>
  <dcterms:modified xsi:type="dcterms:W3CDTF">2020-03-10T04:13:17Z</dcterms:modified>
</cp:coreProperties>
</file>