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3"/>
  </p:notesMasterIdLst>
  <p:handoutMasterIdLst>
    <p:handoutMasterId r:id="rId14"/>
  </p:handoutMasterIdLst>
  <p:sldIdLst>
    <p:sldId id="6019" r:id="rId2"/>
    <p:sldId id="6006" r:id="rId3"/>
    <p:sldId id="6007" r:id="rId4"/>
    <p:sldId id="6008" r:id="rId5"/>
    <p:sldId id="6010" r:id="rId6"/>
    <p:sldId id="6020" r:id="rId7"/>
    <p:sldId id="6011" r:id="rId8"/>
    <p:sldId id="6012" r:id="rId9"/>
    <p:sldId id="6014" r:id="rId10"/>
    <p:sldId id="6015" r:id="rId11"/>
    <p:sldId id="6017" r:id="rId12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01" autoAdjust="0"/>
    <p:restoredTop sz="99679" autoAdjust="0"/>
  </p:normalViewPr>
  <p:slideViewPr>
    <p:cSldViewPr>
      <p:cViewPr>
        <p:scale>
          <a:sx n="96" d="100"/>
          <a:sy n="96" d="100"/>
        </p:scale>
        <p:origin x="-498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2015-11-27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2015-11-27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2015-11-27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616746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정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188640"/>
            <a:ext cx="857256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17-17.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+mj-lt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면반장교육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322388" y="974458"/>
          <a:ext cx="8358248" cy="4974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372"/>
                <a:gridCol w="2054032"/>
                <a:gridCol w="2000264"/>
                <a:gridCol w="2214580"/>
              </a:tblGrid>
              <a:tr h="6218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smtClean="0"/>
                        <a:t>참석인원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6218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12.3.(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/>
                        <a:t>황간면</a:t>
                      </a:r>
                      <a:r>
                        <a:rPr lang="ko-KR" altLang="en-US" sz="2000" b="1" dirty="0" smtClean="0"/>
                        <a:t> 회의실</a:t>
                      </a:r>
                      <a:endParaRPr lang="ko-KR" alt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79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ko-KR" altLang="en-US" sz="2000" dirty="0" err="1" smtClean="0"/>
                        <a:t>읍면</a:t>
                      </a:r>
                      <a:r>
                        <a:rPr lang="ko-KR" altLang="en-US" sz="2000" dirty="0" smtClean="0"/>
                        <a:t> 자체교육</a:t>
                      </a:r>
                      <a:endParaRPr lang="en-US" altLang="ko-KR" sz="2000" dirty="0" smtClean="0"/>
                    </a:p>
                    <a:p>
                      <a:pPr algn="ctr"/>
                      <a:r>
                        <a:rPr lang="en-US" altLang="ko-KR" sz="2000" dirty="0" smtClean="0"/>
                        <a:t>+</a:t>
                      </a:r>
                    </a:p>
                    <a:p>
                      <a:pPr algn="ctr"/>
                      <a:r>
                        <a:rPr lang="ko-KR" altLang="en-US" sz="2000" dirty="0" smtClean="0"/>
                        <a:t>군정현황 설명</a:t>
                      </a:r>
                      <a:endParaRPr lang="ko-KR" altLang="en-US" sz="2000" baseline="-25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18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12.4.(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</a:t>
                      </a:r>
                      <a:r>
                        <a:rPr lang="en-US" altLang="ko-KR" sz="2000" b="1" dirty="0" smtClean="0"/>
                        <a:t>10:00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/>
                        <a:t>영동읍</a:t>
                      </a:r>
                      <a:r>
                        <a:rPr lang="ko-KR" altLang="en-US" sz="2000" b="1" dirty="0" smtClean="0"/>
                        <a:t> 회의실</a:t>
                      </a:r>
                      <a:endParaRPr lang="ko-KR" altLang="en-US" sz="2000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278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18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12.8.(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/>
                        <a:t>용화면 회의실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24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18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12.9.(</a:t>
                      </a:r>
                      <a:r>
                        <a:rPr lang="ko-KR" altLang="en-US" sz="2000" b="1" dirty="0" smtClean="0"/>
                        <a:t>수</a:t>
                      </a:r>
                      <a:r>
                        <a:rPr lang="en-US" altLang="ko-KR" sz="2000" b="1" dirty="0" smtClean="0"/>
                        <a:t>) </a:t>
                      </a:r>
                      <a:r>
                        <a:rPr lang="en-US" altLang="ko-KR" sz="2000" b="1" dirty="0" smtClean="0"/>
                        <a:t>10:00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/>
                        <a:t>추풍령면</a:t>
                      </a:r>
                      <a:r>
                        <a:rPr lang="ko-KR" altLang="en-US" sz="2000" b="1" dirty="0" smtClean="0"/>
                        <a:t> 회의실</a:t>
                      </a:r>
                      <a:endParaRPr lang="ko-KR" alt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59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218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12.10.(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14:00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/>
                        <a:t>양산면</a:t>
                      </a:r>
                      <a:r>
                        <a:rPr lang="ko-KR" altLang="en-US" sz="2000" b="1" dirty="0" smtClean="0"/>
                        <a:t> 회의실</a:t>
                      </a:r>
                      <a:endParaRPr lang="ko-KR" altLang="en-US" sz="2000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43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218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12.11.(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11:00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/>
                        <a:t>매곡면</a:t>
                      </a:r>
                      <a:r>
                        <a:rPr lang="ko-KR" altLang="en-US" sz="2000" b="1" dirty="0" smtClean="0"/>
                        <a:t> 회의실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47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218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12.15.(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14:00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/>
                        <a:t>용산면</a:t>
                      </a:r>
                      <a:r>
                        <a:rPr lang="ko-KR" altLang="en-US" sz="2000" b="1" dirty="0" smtClean="0"/>
                        <a:t> 회의실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60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285728"/>
            <a:ext cx="8572560" cy="2973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17-17. 2015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면반장교육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</a:t>
            </a:r>
            <a:r>
              <a:rPr lang="en-US" altLang="ko-KR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30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57158" y="1071544"/>
          <a:ext cx="8358248" cy="2717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2143140"/>
                <a:gridCol w="1857388"/>
                <a:gridCol w="2214580"/>
              </a:tblGrid>
              <a:tr h="5434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smtClean="0"/>
                        <a:t>참석인원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5434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12.16.(</a:t>
                      </a:r>
                      <a:r>
                        <a:rPr lang="ko-KR" altLang="en-US" sz="2000" b="1" dirty="0" smtClean="0"/>
                        <a:t>수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/>
                        <a:t>상촌면</a:t>
                      </a:r>
                      <a:r>
                        <a:rPr lang="ko-KR" altLang="en-US" sz="2000" b="1" dirty="0" smtClean="0"/>
                        <a:t> 회의실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70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ko-KR" altLang="en-US" sz="2000" dirty="0" err="1" smtClean="0"/>
                        <a:t>읍면</a:t>
                      </a:r>
                      <a:r>
                        <a:rPr lang="ko-KR" altLang="en-US" sz="2000" dirty="0" smtClean="0"/>
                        <a:t> 자체교육</a:t>
                      </a:r>
                      <a:endParaRPr lang="en-US" altLang="ko-KR" sz="2000" dirty="0" smtClean="0"/>
                    </a:p>
                    <a:p>
                      <a:pPr algn="ctr"/>
                      <a:r>
                        <a:rPr lang="en-US" altLang="ko-KR" sz="2000" dirty="0" smtClean="0"/>
                        <a:t>+</a:t>
                      </a:r>
                    </a:p>
                    <a:p>
                      <a:pPr algn="ctr"/>
                      <a:r>
                        <a:rPr lang="ko-KR" altLang="en-US" sz="2000" dirty="0" smtClean="0"/>
                        <a:t>군정현황 설명</a:t>
                      </a:r>
                      <a:endParaRPr lang="ko-KR" altLang="en-US" sz="2000" baseline="-25000" dirty="0" smtClean="0"/>
                    </a:p>
                    <a:p>
                      <a:pPr algn="ctr"/>
                      <a:endParaRPr lang="ko-KR" altLang="en-US" sz="2000" baseline="-25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349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2000" b="1" dirty="0" smtClean="0"/>
                        <a:t>12.18.(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14:00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/>
                        <a:t>심천면</a:t>
                      </a:r>
                      <a:r>
                        <a:rPr lang="ko-KR" altLang="en-US" sz="2000" b="1" dirty="0" smtClean="0"/>
                        <a:t> 회의실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89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aseline="-25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34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12.22.(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/>
                        <a:t>양강면</a:t>
                      </a:r>
                      <a:r>
                        <a:rPr lang="ko-KR" altLang="en-US" sz="2000" b="1" dirty="0" smtClean="0"/>
                        <a:t> 회의실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58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aseline="-25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349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2000" b="1" smtClean="0"/>
                        <a:t>12.23.(</a:t>
                      </a:r>
                      <a:r>
                        <a:rPr lang="ko-KR" altLang="en-US" sz="2000" b="1" dirty="0" smtClean="0"/>
                        <a:t>수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/>
                        <a:t>학산면</a:t>
                      </a:r>
                      <a:r>
                        <a:rPr lang="ko-KR" altLang="en-US" sz="2000" b="1" dirty="0" smtClean="0"/>
                        <a:t> 회의실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63</a:t>
                      </a:r>
                      <a:r>
                        <a:rPr lang="ko-KR" altLang="en-US" sz="2000" b="1" dirty="0" smtClean="0"/>
                        <a:t>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aseline="-25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428604"/>
            <a:ext cx="874963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재경군민회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30.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18:00  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※ 15:00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군청 광장 출발</a:t>
            </a: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PJ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호텔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카라디움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서울 중구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정도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실과소장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4377" y="3573016"/>
            <a:ext cx="835824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17-2. 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부시장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부군수 영상회의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부시장 부군수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도정 현안 설명 및 홍보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건의사항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617308"/>
            <a:ext cx="8318158" cy="2462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시장군수협의회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와인코리아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현안 설명 및 상생 도모 협의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4535" y="2936095"/>
            <a:ext cx="8979465" cy="3013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퇴직공무원과의 간담회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1100" dirty="0" smtClean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kern="1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1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1100" dirty="0" smtClean="0">
                <a:latin typeface="HY헤드라인M" pitchFamily="18" charset="-127"/>
                <a:ea typeface="HY헤드라인M" pitchFamily="18" charset="-127"/>
              </a:rPr>
              <a:t>선배공무원 </a:t>
            </a:r>
            <a:r>
              <a:rPr lang="en-US" altLang="ko-KR" sz="2400" b="1" kern="1100" dirty="0" smtClean="0">
                <a:latin typeface="HY헤드라인M" pitchFamily="18" charset="-127"/>
                <a:ea typeface="HY헤드라인M" pitchFamily="18" charset="-127"/>
              </a:rPr>
              <a:t>85</a:t>
            </a:r>
            <a:r>
              <a:rPr lang="ko-KR" altLang="en-US" sz="2400" b="1" kern="110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1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1100" dirty="0" err="1" smtClean="0">
                <a:latin typeface="HY헤드라인M" pitchFamily="18" charset="-127"/>
                <a:ea typeface="HY헤드라인M" pitchFamily="18" charset="-127"/>
              </a:rPr>
              <a:t>실과소</a:t>
            </a:r>
            <a:r>
              <a:rPr lang="en-US" altLang="ko-KR" sz="2400" b="1" kern="11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1100" dirty="0" err="1" smtClean="0">
                <a:latin typeface="HY헤드라인M" pitchFamily="18" charset="-127"/>
                <a:ea typeface="HY헤드라인M" pitchFamily="18" charset="-127"/>
              </a:rPr>
              <a:t>읍면장</a:t>
            </a:r>
            <a:r>
              <a:rPr lang="ko-KR" altLang="en-US" sz="2400" b="1" kern="1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1100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kern="1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11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주요현안사업 토론 및 군정발전방안 의견 청취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519992"/>
            <a:ext cx="835824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17-5. 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정례조회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09:00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참석대상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본청직원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팀장이상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훈시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645024"/>
            <a:ext cx="7143769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17-6. 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17.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금요회원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기관단체 간 발전방안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42844" y="142852"/>
            <a:ext cx="8856663" cy="3508653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굴림" pitchFamily="50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17-7. 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공무국외여행 결과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군정제안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발표회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22.(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16:00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발 표 </a:t>
            </a:r>
            <a:r>
              <a:rPr lang="ko-KR" altLang="en-US" sz="2400" b="1" spc="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en-US" altLang="ko-KR" sz="2400" b="1" spc="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연수자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개팀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하반기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공무국외여행 결과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군정제안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발표</a:t>
            </a: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717032"/>
            <a:ext cx="7143769" cy="2438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17-8.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연말 시상식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 및 민간인 표창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실과소장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배석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214290"/>
            <a:ext cx="778674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17-9.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종무식 및 송년 다과회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참여인원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 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 및 의회 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종무식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송년다과회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면은 자체실정에 맞게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7797" y="3284984"/>
            <a:ext cx="878687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민족통일영동군협의회 영동군촉진대회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정영철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기념식 및 영동군촉진대회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표창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404664"/>
            <a:ext cx="8501122" cy="3142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17-11.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남북통일운동영동군회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통일안보강연회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신현오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기념식 및 통일준비안보강연회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표창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455790"/>
            <a:ext cx="857256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17-12.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영동군자원봉사자대회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센터장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이상희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명사초청특강 및 기념식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표창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격려사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287462"/>
            <a:ext cx="857256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17-13.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바르게살기운동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한마음회원대회 및 강연회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7.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11:00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박원규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유공자표창 및 주민의식 강연회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표창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3356992"/>
            <a:ext cx="871543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17-14.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영동군이장협의회 민간위탁교육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09:00~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통영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마리나리조트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배병열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특강 및 이장 역량강화 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9329" y="260648"/>
            <a:ext cx="857256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17-15.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영동군새마을지도자대회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이규호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사업평가 및 각종 시상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표창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644454"/>
            <a:ext cx="8677597" cy="302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17-16.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+mn-ea"/>
                <a:ea typeface="+mn-ea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주민자치센터 프로그램 발표회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23528" y="4364533"/>
          <a:ext cx="8358248" cy="187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3828"/>
                <a:gridCol w="2286016"/>
                <a:gridCol w="2786082"/>
                <a:gridCol w="1752322"/>
              </a:tblGrid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읍     면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   고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양 산 면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12. 4. 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15:00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양산초등학교 체육관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3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용 화 면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12.11.(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15:00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용화초등학교 강당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73581</TotalTime>
  <Words>833</Words>
  <Application>Microsoft Office PowerPoint</Application>
  <PresentationFormat>화면 슬라이드 쇼(4:3)</PresentationFormat>
  <Paragraphs>147</Paragraphs>
  <Slides>11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11544</cp:revision>
  <dcterms:modified xsi:type="dcterms:W3CDTF">2015-11-27T02:54:20Z</dcterms:modified>
</cp:coreProperties>
</file>