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11" r:id="rId2"/>
    <p:sldId id="5909" r:id="rId3"/>
    <p:sldId id="591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3" autoAdjust="0"/>
    <p:restoredTop sz="99679" autoAdjust="0"/>
  </p:normalViewPr>
  <p:slideViewPr>
    <p:cSldViewPr>
      <p:cViewPr varScale="1">
        <p:scale>
          <a:sx n="101" d="100"/>
          <a:sy n="101" d="100"/>
        </p:scale>
        <p:origin x="-492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8374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137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4" y="4721225"/>
            <a:ext cx="5441633" cy="4471988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2019-11-21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286490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-166683" y="404664"/>
            <a:ext cx="8460432" cy="12126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이동군수실 운영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27.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10:30 /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간담회 및 현장방문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-166683" y="2060848"/>
            <a:ext cx="8460432" cy="17297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5-2. 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-180528" y="4149080"/>
            <a:ext cx="8460432" cy="169277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적극행정 사례교육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적극행정 사례교육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/>
          </p:nvPr>
        </p:nvGraphicFramePr>
        <p:xfrm>
          <a:off x="214282" y="785794"/>
          <a:ext cx="8640959" cy="2504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160240"/>
                <a:gridCol w="1676892"/>
                <a:gridCol w="771380"/>
                <a:gridCol w="1440159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47855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마곡리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마을유래비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제막식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25.(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제막 및 축사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마을유래비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앞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100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주민자치프로그램 발표회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26.(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14:00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매곡초등학교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강당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250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영동군 자원봉사자 대회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28.(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14:30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영동군청 대회의실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300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err="1" smtClean="0">
                          <a:latin typeface="+mn-ea"/>
                          <a:ea typeface="+mn-ea"/>
                        </a:rPr>
                        <a:t>센터장</a:t>
                      </a: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1" spc="0" dirty="0" err="1" smtClean="0">
                          <a:latin typeface="+mn-ea"/>
                          <a:ea typeface="+mn-ea"/>
                        </a:rPr>
                        <a:t>박순란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년 영동군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이장단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       역량강화 워크숍 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29.(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09:30</a:t>
                      </a:r>
                      <a:endParaRPr lang="en-US" altLang="ko-KR" sz="14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국악체험촌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등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231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00504"/>
            <a:ext cx="9144000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251521" y="4753115"/>
          <a:ext cx="8678197" cy="153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/>
                <a:gridCol w="2443673"/>
                <a:gridCol w="2094737"/>
                <a:gridCol w="1870301"/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</a:tr>
              <a:tr h="40890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25.(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교동리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/>
                        <a:t>30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</a:tr>
              <a:tr h="40890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26.(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신기리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8908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28.(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용촌리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55995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72252</TotalTime>
  <Words>227</Words>
  <Application>Microsoft Office PowerPoint</Application>
  <PresentationFormat>화면 슬라이드 쇼(4:3)</PresentationFormat>
  <Paragraphs>56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11349</cp:revision>
  <dcterms:modified xsi:type="dcterms:W3CDTF">2019-11-21T04:37:51Z</dcterms:modified>
</cp:coreProperties>
</file>