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6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04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9363" y="486916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321" y="44624"/>
            <a:ext cx="91440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kern="0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spc="-1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공통기반</a:t>
            </a:r>
            <a:r>
              <a:rPr lang="ko-KR" altLang="en-US" sz="2800" b="1" kern="0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재해복구 시스템 모의훈련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~ 15:00 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시스템  담당자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대상업무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새올 행정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업무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훈련내용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재난 재해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발생 대비 공통기반 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재해복구시스템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업무 정상가동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3384" y="314096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봄철 농촌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일손돕기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5.27.(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임계리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194~196(7,815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행정과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안전관리과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사과 적과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79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3384" y="260648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차량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부제 이행 및 코로나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관련 복무 점검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5.25.(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5.29.(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본청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직속기관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차량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부제 이행 및 마스크 착용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중식시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간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준수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 점검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85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82489</TotalTime>
  <Words>154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11983</cp:revision>
  <cp:lastPrinted>2020-05-21T05:21:41Z</cp:lastPrinted>
  <dcterms:modified xsi:type="dcterms:W3CDTF">2020-05-21T06:42:08Z</dcterms:modified>
</cp:coreProperties>
</file>