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12"/>
  </p:notesMasterIdLst>
  <p:handoutMasterIdLst>
    <p:handoutMasterId r:id="rId13"/>
  </p:handoutMasterIdLst>
  <p:sldIdLst>
    <p:sldId id="5921" r:id="rId2"/>
    <p:sldId id="5915" r:id="rId3"/>
    <p:sldId id="5916" r:id="rId4"/>
    <p:sldId id="5920" r:id="rId5"/>
    <p:sldId id="5924" r:id="rId6"/>
    <p:sldId id="5909" r:id="rId7"/>
    <p:sldId id="5910" r:id="rId8"/>
    <p:sldId id="5923" r:id="rId9"/>
    <p:sldId id="5925" r:id="rId10"/>
    <p:sldId id="5926" r:id="rId11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5AB0D"/>
    <a:srgbClr val="0000FF"/>
    <a:srgbClr val="0000CC"/>
    <a:srgbClr val="FFFF00"/>
    <a:srgbClr val="3399FF"/>
    <a:srgbClr val="00B036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9679" autoAdjust="0"/>
  </p:normalViewPr>
  <p:slideViewPr>
    <p:cSldViewPr>
      <p:cViewPr varScale="1">
        <p:scale>
          <a:sx n="115" d="100"/>
          <a:sy n="115" d="100"/>
        </p:scale>
        <p:origin x="-1626" y="-108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26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35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3" tIns="45349" rIns="90723" bIns="45349" numCol="1" anchor="t" anchorCtr="0" compatLnSpc="1">
            <a:prstTxWarp prst="textNoShape">
              <a:avLst/>
            </a:prstTxWarp>
          </a:bodyPr>
          <a:lstStyle>
            <a:lvl1pPr algn="l" defTabSz="879830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43" y="0"/>
            <a:ext cx="2946135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3" tIns="45349" rIns="90723" bIns="45349" numCol="1" anchor="t" anchorCtr="0" compatLnSpc="1">
            <a:prstTxWarp prst="textNoShape">
              <a:avLst/>
            </a:prstTxWarp>
          </a:bodyPr>
          <a:lstStyle>
            <a:lvl1pPr algn="r" defTabSz="879830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971"/>
            <a:ext cx="2946135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3" tIns="45349" rIns="90723" bIns="45349" numCol="1" anchor="b" anchorCtr="0" compatLnSpc="1">
            <a:prstTxWarp prst="textNoShape">
              <a:avLst/>
            </a:prstTxWarp>
          </a:bodyPr>
          <a:lstStyle>
            <a:lvl1pPr algn="l" defTabSz="879830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43" y="9431971"/>
            <a:ext cx="2946135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3" tIns="45349" rIns="90723" bIns="45349" numCol="1" anchor="b" anchorCtr="0" compatLnSpc="1">
            <a:prstTxWarp prst="textNoShape">
              <a:avLst/>
            </a:prstTxWarp>
          </a:bodyPr>
          <a:lstStyle>
            <a:lvl1pPr algn="r" defTabSz="879830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35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3" tIns="45349" rIns="90723" bIns="45349" numCol="1" anchor="t" anchorCtr="0" compatLnSpc="1">
            <a:prstTxWarp prst="textNoShape">
              <a:avLst/>
            </a:prstTxWarp>
          </a:bodyPr>
          <a:lstStyle>
            <a:lvl1pPr algn="l" defTabSz="879830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43" y="0"/>
            <a:ext cx="2946135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3" tIns="45349" rIns="90723" bIns="45349" numCol="1" anchor="t" anchorCtr="0" compatLnSpc="1">
            <a:prstTxWarp prst="textNoShape">
              <a:avLst/>
            </a:prstTxWarp>
          </a:bodyPr>
          <a:lstStyle>
            <a:lvl1pPr algn="r" defTabSz="879830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408" y="4715192"/>
            <a:ext cx="4986863" cy="446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3" tIns="45349" rIns="90723" bIns="45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971"/>
            <a:ext cx="2946135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3" tIns="45349" rIns="90723" bIns="45349" numCol="1" anchor="b" anchorCtr="0" compatLnSpc="1">
            <a:prstTxWarp prst="textNoShape">
              <a:avLst/>
            </a:prstTxWarp>
          </a:bodyPr>
          <a:lstStyle>
            <a:lvl1pPr algn="l" defTabSz="879830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43" y="9431971"/>
            <a:ext cx="2946135" cy="4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3" tIns="45349" rIns="90723" bIns="45349" numCol="1" anchor="b" anchorCtr="0" compatLnSpc="1">
            <a:prstTxWarp prst="textNoShape">
              <a:avLst/>
            </a:prstTxWarp>
          </a:bodyPr>
          <a:lstStyle>
            <a:lvl1pPr algn="r" defTabSz="879830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2018-01-09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2018-01-09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2018-01-09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2018-01-09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2018-01-09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2018-01-09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2018-01-09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2018-01-09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2018-01-09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2018-01-09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2018-01-09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4925" y="44450"/>
          <a:ext cx="3096168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168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행 정 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7504" y="404664"/>
            <a:ext cx="9036496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공무원 </a:t>
            </a:r>
            <a:r>
              <a:rPr lang="ko-KR" altLang="en-US" sz="28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전입실적보고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향후 추진대책</a:t>
            </a: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-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친인척 전입 </a:t>
            </a:r>
            <a:r>
              <a:rPr lang="ko-KR" altLang="en-US" sz="2400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적극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독려 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-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주변 실 거주자중 미 전입 인원 적극 발굴 및 전입 추진</a:t>
            </a:r>
            <a:endParaRPr lang="en-US" altLang="ko-KR" sz="2400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312" y="500063"/>
            <a:ext cx="9254231" cy="148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3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12-1. 2017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년도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군우수공무원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선진지  견학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en-US" altLang="ko-KR" sz="2400" b="1" spc="-1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. 08.(</a:t>
            </a:r>
            <a:r>
              <a:rPr lang="ko-KR" altLang="en-US" sz="2400" b="1" spc="-1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spc="-1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~ 11. 10</a:t>
            </a:r>
            <a:r>
              <a:rPr lang="en-US" altLang="ko-KR" sz="2400" b="1" spc="-1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spc="-1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spc="-1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제주도 일원 </a:t>
            </a:r>
            <a:r>
              <a:rPr lang="en-US" altLang="ko-KR" sz="2400" b="1" spc="-1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24</a:t>
            </a:r>
            <a:r>
              <a:rPr lang="ko-KR" altLang="en-US" sz="2400" b="1" spc="-1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spc="-10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1520" y="1988840"/>
            <a:ext cx="77866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도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시군 공무원 한마음 체육대회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2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en-US" altLang="ko-KR" sz="2400" b="1" spc="-2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spc="-2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03</a:t>
            </a:r>
            <a:r>
              <a:rPr lang="en-US" altLang="ko-KR" sz="2400" b="1" spc="-2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sz="2400" b="1" spc="-2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spc="-2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~ 11. </a:t>
            </a:r>
            <a:r>
              <a:rPr lang="en-US" altLang="ko-KR" sz="2400" b="1" spc="-2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04</a:t>
            </a:r>
            <a:r>
              <a:rPr lang="en-US" altLang="ko-KR" sz="2400" b="1" spc="-2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sz="2400" b="1" spc="-2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spc="-2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spc="-2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2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제천시 </a:t>
            </a:r>
            <a:r>
              <a:rPr lang="ko-KR" altLang="en-US" sz="2400" b="1" spc="-2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일원</a:t>
            </a:r>
            <a:r>
              <a:rPr lang="en-US" altLang="ko-KR" sz="2400" b="1" spc="-2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20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제천체육관 등</a:t>
            </a:r>
            <a:r>
              <a:rPr lang="en-US" altLang="ko-KR" sz="2400" b="1" spc="-2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/ 130</a:t>
            </a:r>
            <a:r>
              <a:rPr lang="ko-KR" altLang="en-US" sz="2400" b="1" spc="-2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 참가</a:t>
            </a:r>
            <a:endParaRPr lang="en-US" altLang="ko-KR" sz="2400" b="1" spc="-20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경기종목 </a:t>
            </a:r>
            <a:r>
              <a:rPr lang="en-US" altLang="ko-KR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7</a:t>
            </a:r>
            <a:r>
              <a:rPr lang="ko-KR" altLang="en-US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종목</a:t>
            </a:r>
            <a:r>
              <a:rPr lang="en-US" altLang="ko-KR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축구</a:t>
            </a:r>
            <a:r>
              <a:rPr lang="en-US" altLang="ko-KR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배구</a:t>
            </a:r>
            <a:r>
              <a:rPr lang="en-US" altLang="ko-KR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족구</a:t>
            </a:r>
            <a:r>
              <a:rPr lang="en-US" altLang="ko-KR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테니스</a:t>
            </a:r>
            <a:r>
              <a:rPr lang="en-US" altLang="ko-KR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탁구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배드민턴</a:t>
            </a:r>
            <a:r>
              <a:rPr lang="en-US" altLang="ko-KR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피구</a:t>
            </a:r>
            <a:r>
              <a:rPr lang="en-US" altLang="ko-KR" sz="2400" b="1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5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200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200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부군수님 하실 일 </a:t>
            </a:r>
            <a:r>
              <a:rPr lang="en-US" altLang="ko-KR" sz="2200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개막식 참석 및 선수격려</a:t>
            </a:r>
            <a:endParaRPr lang="en-US" altLang="ko-KR" sz="22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9512" y="4365104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spc="-1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12-3. </a:t>
            </a:r>
            <a:r>
              <a:rPr lang="ko-KR" altLang="en-US" sz="2800" b="1" spc="-10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영동군새마을회</a:t>
            </a:r>
            <a:r>
              <a:rPr lang="ko-KR" altLang="en-US" sz="2800" b="1" spc="-1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쾌적한 환경 행복한 공동체 만들기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11.03.(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14:00 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힐링타운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광장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60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여명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회장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이규호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2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  <a:endParaRPr lang="en-US" altLang="ko-KR" sz="22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404664"/>
            <a:ext cx="914400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12-4. 2017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읍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면 주민자치프로그램 발표회 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95536" y="1124744"/>
          <a:ext cx="814393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514"/>
                <a:gridCol w="2281261"/>
                <a:gridCol w="2857520"/>
                <a:gridCol w="1571636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구  분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일  시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장  소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인  원</a:t>
                      </a:r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학산면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11.02.(</a:t>
                      </a:r>
                      <a:r>
                        <a:rPr lang="ko-KR" altLang="en-US" b="1" dirty="0" smtClean="0"/>
                        <a:t>목</a:t>
                      </a:r>
                      <a:r>
                        <a:rPr lang="en-US" altLang="ko-KR" b="1" dirty="0" smtClean="0"/>
                        <a:t>) 14:00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학산중고등학교</a:t>
                      </a:r>
                      <a:r>
                        <a:rPr lang="ko-KR" altLang="en-US" b="1" dirty="0" smtClean="0"/>
                        <a:t> 청운관</a:t>
                      </a:r>
                      <a:endParaRPr lang="ko-KR" altLang="en-US" b="1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latinLnBrk="1"/>
                      <a:endParaRPr lang="en-US" altLang="ko-KR" b="1" dirty="0" smtClean="0"/>
                    </a:p>
                    <a:p>
                      <a:pPr algn="ctr" latinLnBrk="1"/>
                      <a:endParaRPr lang="en-US" altLang="ko-KR" b="1" dirty="0" smtClean="0"/>
                    </a:p>
                    <a:p>
                      <a:pPr algn="ctr" latinLnBrk="1"/>
                      <a:endParaRPr lang="en-US" altLang="ko-KR" b="1" dirty="0" smtClean="0"/>
                    </a:p>
                    <a:p>
                      <a:pPr algn="ctr" latinLnBrk="1"/>
                      <a:r>
                        <a:rPr lang="en-US" altLang="ko-KR" b="1" dirty="0" smtClean="0"/>
                        <a:t>200</a:t>
                      </a:r>
                      <a:r>
                        <a:rPr lang="ko-KR" altLang="en-US" b="1" dirty="0" smtClean="0"/>
                        <a:t>명</a:t>
                      </a:r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영동읍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11.07.(</a:t>
                      </a:r>
                      <a:r>
                        <a:rPr lang="ko-KR" altLang="en-US" b="1" dirty="0" smtClean="0"/>
                        <a:t>화</a:t>
                      </a:r>
                      <a:r>
                        <a:rPr lang="en-US" altLang="ko-KR" b="1" dirty="0" smtClean="0"/>
                        <a:t>) 14:00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영신중학교</a:t>
                      </a:r>
                      <a:r>
                        <a:rPr lang="ko-KR" altLang="en-US" b="1" dirty="0" smtClean="0"/>
                        <a:t> </a:t>
                      </a:r>
                      <a:r>
                        <a:rPr lang="ko-KR" altLang="en-US" b="1" dirty="0" err="1" smtClean="0"/>
                        <a:t>예지관</a:t>
                      </a:r>
                      <a:endParaRPr lang="ko-KR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심천면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11.10.(</a:t>
                      </a:r>
                      <a:r>
                        <a:rPr lang="ko-KR" altLang="en-US" b="1" dirty="0" smtClean="0"/>
                        <a:t>금</a:t>
                      </a:r>
                      <a:r>
                        <a:rPr lang="en-US" altLang="ko-KR" b="1" dirty="0" smtClean="0"/>
                        <a:t>) 14:00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심천중학교 강당</a:t>
                      </a:r>
                      <a:endParaRPr lang="ko-KR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양산면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11.17.(</a:t>
                      </a:r>
                      <a:r>
                        <a:rPr lang="ko-KR" altLang="en-US" b="1" dirty="0" smtClean="0"/>
                        <a:t>금</a:t>
                      </a:r>
                      <a:r>
                        <a:rPr lang="en-US" altLang="ko-KR" b="1" dirty="0" smtClean="0"/>
                        <a:t>) 14:00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양산초등학교 강당</a:t>
                      </a:r>
                      <a:endParaRPr lang="ko-KR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상촌면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11.23.(</a:t>
                      </a:r>
                      <a:r>
                        <a:rPr lang="ko-KR" altLang="en-US" b="1" dirty="0" smtClean="0"/>
                        <a:t>목</a:t>
                      </a:r>
                      <a:r>
                        <a:rPr lang="en-US" altLang="ko-KR" b="1" dirty="0" smtClean="0"/>
                        <a:t>) 14:00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상촌초등학교</a:t>
                      </a:r>
                      <a:r>
                        <a:rPr lang="ko-KR" altLang="en-US" b="1" dirty="0" smtClean="0"/>
                        <a:t> 강당</a:t>
                      </a:r>
                      <a:endParaRPr lang="ko-KR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양강면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11.24.(</a:t>
                      </a:r>
                      <a:r>
                        <a:rPr lang="ko-KR" altLang="en-US" b="1" dirty="0" smtClean="0"/>
                        <a:t>금</a:t>
                      </a:r>
                      <a:r>
                        <a:rPr lang="en-US" altLang="ko-KR" b="1" dirty="0" smtClean="0"/>
                        <a:t>) 14:00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양강초등학교</a:t>
                      </a:r>
                      <a:r>
                        <a:rPr lang="ko-KR" altLang="en-US" b="1" dirty="0" smtClean="0"/>
                        <a:t> 강당</a:t>
                      </a:r>
                      <a:endParaRPr lang="ko-KR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512" y="4149080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민족통일영동군협의회 안보강연회 및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군촉진대회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11.08.(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10:00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지전예식장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150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여명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회장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정영철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2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※ </a:t>
            </a:r>
            <a:r>
              <a:rPr lang="ko-KR" altLang="en-US" sz="22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</a:t>
            </a:r>
            <a:r>
              <a:rPr lang="en-US" altLang="ko-KR" sz="22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시상 및 축사</a:t>
            </a:r>
            <a:endParaRPr lang="en-US" altLang="ko-KR" sz="22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  <a:endParaRPr lang="en-US" altLang="ko-KR" sz="22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512" y="404664"/>
            <a:ext cx="914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12-6. 2017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사랑의 김장나누기 사업 행사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11.15.(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10:00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여성회관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300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여명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센터장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이상희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수혜대상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독거노인 등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1,450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세대</a:t>
            </a:r>
            <a:endParaRPr lang="en-US" altLang="ko-KR" sz="22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  <a:endParaRPr lang="en-US" altLang="ko-KR" sz="22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9512" y="2276872"/>
            <a:ext cx="91440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12-7.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소통으로 만들어가는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통통통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간담회 개최 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251520" y="2924944"/>
          <a:ext cx="857256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1928826"/>
                <a:gridCol w="3429024"/>
                <a:gridCol w="107157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일  시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장  소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참 여 단 체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인  원</a:t>
                      </a:r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sz="1000" b="1" dirty="0" smtClean="0"/>
                    </a:p>
                    <a:p>
                      <a:pPr algn="ctr" latinLnBrk="1"/>
                      <a:r>
                        <a:rPr lang="en-US" altLang="ko-KR" b="1" dirty="0" smtClean="0"/>
                        <a:t>11.15.(</a:t>
                      </a:r>
                      <a:r>
                        <a:rPr lang="ko-KR" altLang="en-US" b="1" dirty="0" smtClean="0"/>
                        <a:t>수</a:t>
                      </a:r>
                      <a:r>
                        <a:rPr lang="en-US" altLang="ko-KR" b="1" dirty="0" smtClean="0"/>
                        <a:t>) 14:00</a:t>
                      </a:r>
                      <a:endParaRPr lang="ko-KR" altLang="en-US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altLang="ko-KR" b="1" dirty="0" smtClean="0"/>
                    </a:p>
                    <a:p>
                      <a:pPr algn="ctr"/>
                      <a:r>
                        <a:rPr lang="ko-KR" altLang="en-US" b="1" dirty="0" smtClean="0"/>
                        <a:t>군청 대회의실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새마을회</a:t>
                      </a:r>
                      <a:r>
                        <a:rPr lang="en-US" altLang="ko-KR" b="1" dirty="0" smtClean="0"/>
                        <a:t>, </a:t>
                      </a:r>
                      <a:r>
                        <a:rPr lang="ko-KR" altLang="en-US" b="1" dirty="0" err="1" smtClean="0"/>
                        <a:t>바르게살기운동</a:t>
                      </a:r>
                      <a:r>
                        <a:rPr lang="en-US" altLang="ko-KR" b="1" dirty="0" smtClean="0"/>
                        <a:t>,</a:t>
                      </a:r>
                      <a:r>
                        <a:rPr lang="en-US" altLang="ko-KR" b="1" baseline="0" dirty="0" smtClean="0"/>
                        <a:t> </a:t>
                      </a:r>
                      <a:endParaRPr lang="en-US" altLang="ko-KR" b="1" dirty="0" smtClean="0"/>
                    </a:p>
                    <a:p>
                      <a:pPr algn="ctr" latinLnBrk="1"/>
                      <a:r>
                        <a:rPr lang="ko-KR" altLang="en-US" b="1" dirty="0" smtClean="0"/>
                        <a:t>및 한국자유총연맹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000" b="1" dirty="0" smtClean="0"/>
                    </a:p>
                    <a:p>
                      <a:pPr algn="ctr" latinLnBrk="1"/>
                      <a:r>
                        <a:rPr lang="en-US" altLang="ko-KR" b="1" dirty="0" smtClean="0"/>
                        <a:t>80</a:t>
                      </a:r>
                      <a:r>
                        <a:rPr lang="ko-KR" altLang="en-US" b="1" dirty="0" smtClean="0"/>
                        <a:t>명</a:t>
                      </a:r>
                      <a:endParaRPr lang="ko-KR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11.29.(</a:t>
                      </a:r>
                      <a:r>
                        <a:rPr lang="ko-KR" altLang="en-US" b="1" dirty="0" smtClean="0"/>
                        <a:t>수</a:t>
                      </a:r>
                      <a:r>
                        <a:rPr lang="en-US" altLang="ko-KR" b="1" dirty="0" smtClean="0"/>
                        <a:t>) 14:00</a:t>
                      </a:r>
                      <a:endParaRPr lang="ko-KR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이장단</a:t>
                      </a:r>
                      <a:r>
                        <a:rPr lang="ko-KR" altLang="en-US" b="1" dirty="0" smtClean="0"/>
                        <a:t> 및 주민자치위원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60</a:t>
                      </a:r>
                      <a:r>
                        <a:rPr lang="ko-KR" altLang="en-US" b="1" dirty="0" smtClean="0"/>
                        <a:t>명</a:t>
                      </a:r>
                      <a:endParaRPr lang="ko-KR" alt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9512" y="4509120"/>
            <a:ext cx="9144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12-8. 2017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이장 민간위탁교육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11. 21.(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~11. 22.(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여수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디오션리조트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이장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230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2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※ </a:t>
            </a:r>
            <a:r>
              <a:rPr lang="ko-KR" altLang="en-US" sz="22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특강</a:t>
            </a:r>
            <a:r>
              <a:rPr lang="en-US" altLang="ko-KR" sz="22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11.21.(</a:t>
            </a:r>
            <a:r>
              <a:rPr lang="ko-KR" altLang="en-US" sz="22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2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) 17:00</a:t>
            </a:r>
            <a:endParaRPr lang="en-US" altLang="ko-KR" sz="22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512" y="404664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12-9.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영동군자원봉사센터 봉사활동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계속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000" b="1" kern="0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51520" y="1196752"/>
          <a:ext cx="8786874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643206"/>
                <a:gridCol w="2143140"/>
                <a:gridCol w="1785950"/>
              </a:tblGrid>
              <a:tr h="1197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일  시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장  소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내  용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비  고 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>
                          <a:latin typeface="+mn-lt"/>
                        </a:rPr>
                        <a:t>11.07.(</a:t>
                      </a:r>
                      <a:r>
                        <a:rPr lang="ko-KR" altLang="en-US" sz="1700" b="1" dirty="0" smtClean="0">
                          <a:latin typeface="+mn-lt"/>
                        </a:rPr>
                        <a:t>화</a:t>
                      </a:r>
                      <a:r>
                        <a:rPr lang="en-US" altLang="ko-KR" sz="1700" b="1" dirty="0" smtClean="0">
                          <a:latin typeface="+mn-lt"/>
                        </a:rPr>
                        <a:t>) 10:00</a:t>
                      </a:r>
                      <a:endParaRPr lang="ko-KR" altLang="en-US" sz="17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err="1" smtClean="0">
                          <a:latin typeface="+mn-lt"/>
                        </a:rPr>
                        <a:t>영동읍</a:t>
                      </a:r>
                      <a:r>
                        <a:rPr lang="ko-KR" altLang="en-US" sz="1700" b="1" dirty="0" smtClean="0">
                          <a:latin typeface="+mn-lt"/>
                        </a:rPr>
                        <a:t> </a:t>
                      </a:r>
                      <a:r>
                        <a:rPr lang="ko-KR" altLang="en-US" sz="1700" b="1" dirty="0" err="1" smtClean="0">
                          <a:latin typeface="+mn-lt"/>
                        </a:rPr>
                        <a:t>회동리</a:t>
                      </a:r>
                      <a:r>
                        <a:rPr lang="ko-KR" altLang="en-US" sz="1700" b="1" dirty="0" smtClean="0">
                          <a:latin typeface="+mn-lt"/>
                        </a:rPr>
                        <a:t> 마을회관</a:t>
                      </a:r>
                      <a:endParaRPr lang="ko-KR" altLang="en-US" sz="17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smtClean="0">
                          <a:latin typeface="+mn-lt"/>
                        </a:rPr>
                        <a:t>생신상 차려드리기</a:t>
                      </a:r>
                      <a:endParaRPr lang="en-US" altLang="ko-KR" sz="17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err="1" smtClean="0">
                          <a:latin typeface="+mn-lt"/>
                        </a:rPr>
                        <a:t>김을선</a:t>
                      </a:r>
                      <a:r>
                        <a:rPr lang="en-US" altLang="ko-KR" sz="1700" b="1" dirty="0" smtClean="0">
                          <a:latin typeface="+mn-lt"/>
                        </a:rPr>
                        <a:t>(</a:t>
                      </a:r>
                      <a:r>
                        <a:rPr lang="ko-KR" altLang="en-US" sz="1700" b="1" dirty="0" smtClean="0">
                          <a:latin typeface="+mn-lt"/>
                        </a:rPr>
                        <a:t>여</a:t>
                      </a:r>
                      <a:r>
                        <a:rPr lang="en-US" altLang="ko-KR" sz="1700" b="1" dirty="0" smtClean="0">
                          <a:latin typeface="+mn-lt"/>
                        </a:rPr>
                        <a:t>,82</a:t>
                      </a:r>
                      <a:r>
                        <a:rPr lang="ko-KR" altLang="en-US" sz="1700" b="1" dirty="0" smtClean="0">
                          <a:latin typeface="+mn-lt"/>
                        </a:rPr>
                        <a:t>세</a:t>
                      </a:r>
                      <a:r>
                        <a:rPr lang="en-US" altLang="ko-KR" sz="1700" b="1" dirty="0" smtClean="0">
                          <a:latin typeface="+mn-lt"/>
                        </a:rPr>
                        <a:t>)</a:t>
                      </a:r>
                      <a:endParaRPr lang="ko-KR" altLang="en-US" sz="17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>
                          <a:latin typeface="+mn-lt"/>
                        </a:rPr>
                        <a:t>11.03.(</a:t>
                      </a:r>
                      <a:r>
                        <a:rPr lang="ko-KR" altLang="en-US" sz="1700" b="1" dirty="0" smtClean="0">
                          <a:latin typeface="+mn-lt"/>
                        </a:rPr>
                        <a:t>금</a:t>
                      </a:r>
                      <a:r>
                        <a:rPr lang="en-US" altLang="ko-KR" sz="1700" b="1" dirty="0" smtClean="0">
                          <a:latin typeface="+mn-lt"/>
                        </a:rPr>
                        <a:t>) 10:00</a:t>
                      </a:r>
                      <a:endParaRPr lang="ko-KR" altLang="en-US" sz="17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err="1" smtClean="0">
                          <a:latin typeface="+mn-lt"/>
                        </a:rPr>
                        <a:t>심천면</a:t>
                      </a:r>
                      <a:r>
                        <a:rPr lang="ko-KR" altLang="en-US" sz="1700" b="1" dirty="0" smtClean="0">
                          <a:latin typeface="+mn-lt"/>
                        </a:rPr>
                        <a:t> 지계리</a:t>
                      </a:r>
                      <a:endParaRPr lang="ko-KR" altLang="en-US" sz="1700" b="1" dirty="0">
                        <a:latin typeface="+mn-lt"/>
                      </a:endParaRPr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7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7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7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7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7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7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7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700" b="1" dirty="0" smtClean="0">
                          <a:latin typeface="+mn-lt"/>
                        </a:rPr>
                        <a:t>이동빨래봉사</a:t>
                      </a:r>
                    </a:p>
                    <a:p>
                      <a:pPr algn="ctr" latinLnBrk="1"/>
                      <a:endParaRPr lang="en-US" altLang="ko-KR" sz="1700" b="1" dirty="0" smtClean="0">
                        <a:latin typeface="+mn-lt"/>
                      </a:endParaRPr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7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7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7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7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7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7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7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700" b="1" dirty="0" smtClean="0">
                          <a:latin typeface="+mn-lt"/>
                        </a:rPr>
                        <a:t>10</a:t>
                      </a:r>
                      <a:r>
                        <a:rPr lang="ko-KR" altLang="en-US" sz="1700" b="1" dirty="0" smtClean="0">
                          <a:latin typeface="+mn-lt"/>
                        </a:rPr>
                        <a:t>가구</a:t>
                      </a:r>
                      <a:endParaRPr lang="en-US" altLang="ko-KR" sz="1700" b="1" dirty="0" smtClean="0">
                        <a:latin typeface="+mn-lt"/>
                      </a:endParaRPr>
                    </a:p>
                    <a:p>
                      <a:pPr algn="ctr" latinLnBrk="1"/>
                      <a:endParaRPr lang="ko-KR" altLang="en-US" sz="17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>
                          <a:latin typeface="+mn-lt"/>
                        </a:rPr>
                        <a:t>11.06.(</a:t>
                      </a:r>
                      <a:r>
                        <a:rPr lang="ko-KR" altLang="en-US" sz="1700" b="1" dirty="0" smtClean="0">
                          <a:latin typeface="+mn-lt"/>
                        </a:rPr>
                        <a:t>월</a:t>
                      </a:r>
                      <a:r>
                        <a:rPr lang="en-US" altLang="ko-KR" sz="1700" b="1" dirty="0" smtClean="0">
                          <a:latin typeface="+mn-lt"/>
                        </a:rPr>
                        <a:t>) 10:00</a:t>
                      </a:r>
                      <a:endParaRPr lang="ko-KR" altLang="en-US" sz="17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err="1" smtClean="0">
                          <a:latin typeface="+mn-lt"/>
                        </a:rPr>
                        <a:t>용산면</a:t>
                      </a:r>
                      <a:r>
                        <a:rPr lang="ko-KR" altLang="en-US" sz="1700" b="1" dirty="0" smtClean="0">
                          <a:latin typeface="+mn-lt"/>
                        </a:rPr>
                        <a:t> </a:t>
                      </a:r>
                      <a:r>
                        <a:rPr lang="ko-KR" altLang="en-US" sz="1700" b="1" dirty="0" err="1" smtClean="0">
                          <a:latin typeface="+mn-lt"/>
                        </a:rPr>
                        <a:t>매금리</a:t>
                      </a:r>
                      <a:endParaRPr lang="ko-KR" altLang="en-US" sz="1700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>
                          <a:latin typeface="+mn-lt"/>
                        </a:rPr>
                        <a:t>11.09.(</a:t>
                      </a:r>
                      <a:r>
                        <a:rPr lang="ko-KR" altLang="en-US" sz="1700" b="1" dirty="0" smtClean="0">
                          <a:latin typeface="+mn-lt"/>
                        </a:rPr>
                        <a:t>목</a:t>
                      </a:r>
                      <a:r>
                        <a:rPr lang="en-US" altLang="ko-KR" sz="1700" b="1" dirty="0" smtClean="0">
                          <a:latin typeface="+mn-lt"/>
                        </a:rPr>
                        <a:t>) 10:00</a:t>
                      </a:r>
                      <a:endParaRPr lang="ko-KR" altLang="en-US" sz="17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err="1" smtClean="0">
                          <a:latin typeface="+mn-lt"/>
                        </a:rPr>
                        <a:t>황간면</a:t>
                      </a:r>
                      <a:r>
                        <a:rPr lang="ko-KR" altLang="en-US" sz="1700" b="1" dirty="0" smtClean="0">
                          <a:latin typeface="+mn-lt"/>
                        </a:rPr>
                        <a:t> </a:t>
                      </a:r>
                      <a:r>
                        <a:rPr lang="ko-KR" altLang="en-US" sz="1700" b="1" dirty="0" err="1" smtClean="0">
                          <a:latin typeface="+mn-lt"/>
                        </a:rPr>
                        <a:t>마산리</a:t>
                      </a:r>
                      <a:endParaRPr lang="ko-KR" altLang="en-US" sz="1700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>
                          <a:latin typeface="+mn-lt"/>
                        </a:rPr>
                        <a:t>11.10.(</a:t>
                      </a:r>
                      <a:r>
                        <a:rPr lang="ko-KR" altLang="en-US" sz="1700" b="1" dirty="0" smtClean="0">
                          <a:latin typeface="+mn-lt"/>
                        </a:rPr>
                        <a:t>금</a:t>
                      </a:r>
                      <a:r>
                        <a:rPr lang="en-US" altLang="ko-KR" sz="1700" b="1" dirty="0" smtClean="0">
                          <a:latin typeface="+mn-lt"/>
                        </a:rPr>
                        <a:t>)</a:t>
                      </a:r>
                      <a:r>
                        <a:rPr lang="en-US" altLang="ko-KR" sz="1700" b="1" baseline="0" dirty="0" smtClean="0">
                          <a:latin typeface="+mn-lt"/>
                        </a:rPr>
                        <a:t> 10:00</a:t>
                      </a:r>
                      <a:endParaRPr lang="ko-KR" altLang="en-US" sz="17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err="1" smtClean="0">
                          <a:latin typeface="+mn-lt"/>
                        </a:rPr>
                        <a:t>추풍령면</a:t>
                      </a:r>
                      <a:r>
                        <a:rPr lang="ko-KR" altLang="en-US" sz="1700" b="1" dirty="0" smtClean="0">
                          <a:latin typeface="+mn-lt"/>
                        </a:rPr>
                        <a:t> </a:t>
                      </a:r>
                      <a:r>
                        <a:rPr lang="ko-KR" altLang="en-US" sz="1700" b="1" dirty="0" err="1" smtClean="0">
                          <a:latin typeface="+mn-lt"/>
                        </a:rPr>
                        <a:t>후리</a:t>
                      </a:r>
                      <a:endParaRPr lang="ko-KR" altLang="en-US" sz="1700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>
                          <a:latin typeface="+mn-lt"/>
                        </a:rPr>
                        <a:t>11.13.(</a:t>
                      </a:r>
                      <a:r>
                        <a:rPr lang="ko-KR" altLang="en-US" sz="1700" b="1" dirty="0" smtClean="0">
                          <a:latin typeface="+mn-lt"/>
                        </a:rPr>
                        <a:t>월</a:t>
                      </a:r>
                      <a:r>
                        <a:rPr lang="en-US" altLang="ko-KR" sz="1700" b="1" dirty="0" smtClean="0">
                          <a:latin typeface="+mn-lt"/>
                        </a:rPr>
                        <a:t>) 10:00</a:t>
                      </a:r>
                      <a:endParaRPr lang="ko-KR" altLang="en-US" sz="17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err="1" smtClean="0">
                          <a:latin typeface="+mn-lt"/>
                        </a:rPr>
                        <a:t>매곡면</a:t>
                      </a:r>
                      <a:r>
                        <a:rPr lang="ko-KR" altLang="en-US" sz="1700" b="1" dirty="0" smtClean="0">
                          <a:latin typeface="+mn-lt"/>
                        </a:rPr>
                        <a:t> </a:t>
                      </a:r>
                      <a:r>
                        <a:rPr lang="ko-KR" altLang="en-US" sz="1700" b="1" dirty="0" err="1" smtClean="0">
                          <a:latin typeface="+mn-lt"/>
                        </a:rPr>
                        <a:t>수동리</a:t>
                      </a:r>
                      <a:endParaRPr lang="ko-KR" altLang="en-US" sz="1700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>
                          <a:latin typeface="+mn-lt"/>
                        </a:rPr>
                        <a:t>11.16.(</a:t>
                      </a:r>
                      <a:r>
                        <a:rPr lang="ko-KR" altLang="en-US" sz="1700" b="1" dirty="0" smtClean="0">
                          <a:latin typeface="+mn-lt"/>
                        </a:rPr>
                        <a:t>목</a:t>
                      </a:r>
                      <a:r>
                        <a:rPr lang="en-US" altLang="ko-KR" sz="1700" b="1" dirty="0" smtClean="0">
                          <a:latin typeface="+mn-lt"/>
                        </a:rPr>
                        <a:t>) 10:00</a:t>
                      </a:r>
                      <a:endParaRPr lang="ko-KR" altLang="en-US" sz="17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err="1" smtClean="0">
                          <a:latin typeface="+mn-lt"/>
                        </a:rPr>
                        <a:t>상촌면</a:t>
                      </a:r>
                      <a:r>
                        <a:rPr lang="ko-KR" altLang="en-US" sz="1700" b="1" dirty="0" smtClean="0">
                          <a:latin typeface="+mn-lt"/>
                        </a:rPr>
                        <a:t> </a:t>
                      </a:r>
                      <a:r>
                        <a:rPr lang="ko-KR" altLang="en-US" sz="1700" b="1" dirty="0" err="1" smtClean="0">
                          <a:latin typeface="+mn-lt"/>
                        </a:rPr>
                        <a:t>하고자리</a:t>
                      </a:r>
                      <a:r>
                        <a:rPr lang="en-US" altLang="ko-KR" sz="1700" b="1" dirty="0" smtClean="0">
                          <a:latin typeface="+mn-lt"/>
                        </a:rPr>
                        <a:t>(</a:t>
                      </a:r>
                      <a:r>
                        <a:rPr lang="ko-KR" altLang="en-US" sz="1700" b="1" dirty="0" err="1" smtClean="0">
                          <a:latin typeface="+mn-lt"/>
                        </a:rPr>
                        <a:t>지통</a:t>
                      </a:r>
                      <a:r>
                        <a:rPr lang="en-US" altLang="ko-KR" sz="1700" b="1" dirty="0" smtClean="0">
                          <a:latin typeface="+mn-lt"/>
                        </a:rPr>
                        <a:t>)</a:t>
                      </a:r>
                      <a:endParaRPr lang="ko-KR" altLang="en-US" sz="1700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>
                          <a:latin typeface="+mn-lt"/>
                        </a:rPr>
                        <a:t>11.17.(</a:t>
                      </a:r>
                      <a:r>
                        <a:rPr lang="ko-KR" altLang="en-US" sz="1700" b="1" dirty="0" smtClean="0">
                          <a:latin typeface="+mn-lt"/>
                        </a:rPr>
                        <a:t>금</a:t>
                      </a:r>
                      <a:r>
                        <a:rPr lang="en-US" altLang="ko-KR" sz="1700" b="1" dirty="0" smtClean="0">
                          <a:latin typeface="+mn-lt"/>
                        </a:rPr>
                        <a:t>) 10:00</a:t>
                      </a:r>
                      <a:endParaRPr lang="ko-KR" altLang="en-US" sz="17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err="1" smtClean="0">
                          <a:latin typeface="+mn-lt"/>
                        </a:rPr>
                        <a:t>양강면</a:t>
                      </a:r>
                      <a:r>
                        <a:rPr lang="ko-KR" altLang="en-US" sz="1700" b="1" dirty="0" smtClean="0">
                          <a:latin typeface="+mn-lt"/>
                        </a:rPr>
                        <a:t> </a:t>
                      </a:r>
                      <a:r>
                        <a:rPr lang="ko-KR" altLang="en-US" sz="1700" b="1" dirty="0" err="1" smtClean="0">
                          <a:latin typeface="+mn-lt"/>
                        </a:rPr>
                        <a:t>두평리</a:t>
                      </a:r>
                      <a:endParaRPr lang="ko-KR" altLang="en-US" sz="1700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>
                          <a:latin typeface="+mn-lt"/>
                        </a:rPr>
                        <a:t>11.20.(</a:t>
                      </a:r>
                      <a:r>
                        <a:rPr lang="ko-KR" altLang="en-US" sz="1700" b="1" dirty="0" smtClean="0">
                          <a:latin typeface="+mn-lt"/>
                        </a:rPr>
                        <a:t>월</a:t>
                      </a:r>
                      <a:r>
                        <a:rPr lang="en-US" altLang="ko-KR" sz="1700" b="1" dirty="0" smtClean="0">
                          <a:latin typeface="+mn-lt"/>
                        </a:rPr>
                        <a:t>) 10:00</a:t>
                      </a:r>
                      <a:endParaRPr lang="ko-KR" altLang="en-US" sz="17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smtClean="0">
                          <a:latin typeface="+mn-lt"/>
                        </a:rPr>
                        <a:t>용화면 </a:t>
                      </a:r>
                      <a:r>
                        <a:rPr lang="ko-KR" altLang="en-US" sz="1700" b="1" dirty="0" err="1" smtClean="0">
                          <a:latin typeface="+mn-lt"/>
                        </a:rPr>
                        <a:t>용강리</a:t>
                      </a:r>
                      <a:endParaRPr lang="ko-KR" altLang="en-US" sz="1700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>
                          <a:latin typeface="+mn-lt"/>
                        </a:rPr>
                        <a:t>11.23.(</a:t>
                      </a:r>
                      <a:r>
                        <a:rPr lang="ko-KR" altLang="en-US" sz="1700" b="1" dirty="0" smtClean="0">
                          <a:latin typeface="+mn-lt"/>
                        </a:rPr>
                        <a:t>목</a:t>
                      </a:r>
                      <a:r>
                        <a:rPr lang="en-US" altLang="ko-KR" sz="1700" b="1" dirty="0" smtClean="0">
                          <a:latin typeface="+mn-lt"/>
                        </a:rPr>
                        <a:t>) 10:00</a:t>
                      </a:r>
                      <a:endParaRPr lang="ko-KR" altLang="en-US" sz="17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err="1" smtClean="0">
                          <a:latin typeface="+mn-lt"/>
                        </a:rPr>
                        <a:t>학산면</a:t>
                      </a:r>
                      <a:r>
                        <a:rPr lang="ko-KR" altLang="en-US" sz="1700" b="1" dirty="0" smtClean="0">
                          <a:latin typeface="+mn-lt"/>
                        </a:rPr>
                        <a:t> </a:t>
                      </a:r>
                      <a:r>
                        <a:rPr lang="ko-KR" altLang="en-US" sz="1700" b="1" dirty="0" err="1" smtClean="0">
                          <a:latin typeface="+mn-lt"/>
                        </a:rPr>
                        <a:t>용산리</a:t>
                      </a:r>
                      <a:endParaRPr lang="ko-KR" altLang="en-US" sz="1700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>
                          <a:latin typeface="+mn-lt"/>
                        </a:rPr>
                        <a:t>11.24.(</a:t>
                      </a:r>
                      <a:r>
                        <a:rPr lang="ko-KR" altLang="en-US" sz="1700" b="1" dirty="0" smtClean="0">
                          <a:latin typeface="+mn-lt"/>
                        </a:rPr>
                        <a:t>금</a:t>
                      </a:r>
                      <a:r>
                        <a:rPr lang="en-US" altLang="ko-KR" sz="1700" b="1" dirty="0" smtClean="0">
                          <a:latin typeface="+mn-lt"/>
                        </a:rPr>
                        <a:t>) 10:00</a:t>
                      </a:r>
                      <a:endParaRPr lang="ko-KR" altLang="en-US" sz="17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err="1" smtClean="0">
                          <a:latin typeface="+mn-lt"/>
                        </a:rPr>
                        <a:t>양산면</a:t>
                      </a:r>
                      <a:r>
                        <a:rPr lang="ko-KR" altLang="en-US" sz="1700" b="1" dirty="0" smtClean="0">
                          <a:latin typeface="+mn-lt"/>
                        </a:rPr>
                        <a:t> </a:t>
                      </a:r>
                      <a:r>
                        <a:rPr lang="ko-KR" altLang="en-US" sz="1700" b="1" dirty="0" err="1" smtClean="0">
                          <a:latin typeface="+mn-lt"/>
                        </a:rPr>
                        <a:t>호탄리</a:t>
                      </a:r>
                      <a:endParaRPr lang="ko-KR" altLang="en-US" sz="1700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1" dirty="0" smtClean="0">
                          <a:latin typeface="+mn-lt"/>
                        </a:rPr>
                        <a:t>11.27.(</a:t>
                      </a:r>
                      <a:r>
                        <a:rPr lang="ko-KR" altLang="en-US" sz="1700" b="1" dirty="0" smtClean="0">
                          <a:latin typeface="+mn-lt"/>
                        </a:rPr>
                        <a:t>월</a:t>
                      </a:r>
                      <a:r>
                        <a:rPr lang="en-US" altLang="ko-KR" sz="1700" b="1" dirty="0" smtClean="0">
                          <a:latin typeface="+mn-lt"/>
                        </a:rPr>
                        <a:t>) 10:00</a:t>
                      </a:r>
                      <a:endParaRPr lang="ko-KR" altLang="en-US" sz="17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700" b="1" dirty="0" err="1" smtClean="0">
                          <a:latin typeface="+mn-lt"/>
                        </a:rPr>
                        <a:t>영동읍</a:t>
                      </a:r>
                      <a:r>
                        <a:rPr lang="ko-KR" altLang="en-US" sz="1700" b="1" dirty="0" smtClean="0">
                          <a:latin typeface="+mn-lt"/>
                        </a:rPr>
                        <a:t> </a:t>
                      </a:r>
                      <a:r>
                        <a:rPr lang="ko-KR" altLang="en-US" sz="1700" b="1" dirty="0" err="1" smtClean="0">
                          <a:latin typeface="+mn-lt"/>
                        </a:rPr>
                        <a:t>당곡리</a:t>
                      </a:r>
                      <a:endParaRPr lang="ko-KR" altLang="en-US" sz="1700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36512" y="116633"/>
            <a:ext cx="8572560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457200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endParaRPr lang="ko-KR" altLang="en-US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9512" y="620688"/>
            <a:ext cx="91440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12-10.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바르게살기운동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영동군협의회 회원 한마음대회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11.24.(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10:00 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청소년수련관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/ 200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회장 박원규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시상 및 축사</a:t>
            </a:r>
            <a:endParaRPr lang="en-US" altLang="ko-KR" sz="20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ko-KR" altLang="en-US" sz="2400" dirty="0"/>
          </a:p>
          <a:p>
            <a:pPr marL="914400" lvl="1" indent="-457200">
              <a:lnSpc>
                <a:spcPct val="125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5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ko-KR" altLang="en-US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51520" y="2492896"/>
            <a:ext cx="8143875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800" b="1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914400" indent="-457200" latinLnBrk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q"/>
              <a:defRPr kumimoji="1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•"/>
              <a:defRPr kumimoji="1" sz="2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ko-KR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12-11. 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통합예매발권시스템 관리자 교육</a:t>
            </a:r>
            <a:endParaRPr lang="en-US" altLang="ko-KR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Symbol" panose="05050102010706020507" pitchFamily="18" charset="2"/>
            </a:endParaRPr>
          </a:p>
          <a:p>
            <a:pPr lvl="1" eaLnBrk="1" hangingPunct="1">
              <a:lnSpc>
                <a:spcPct val="135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en-US" altLang="ko-KR" spc="-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11. 7.(</a:t>
            </a:r>
            <a:r>
              <a:rPr lang="ko-KR" altLang="en-US" spc="-10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화</a:t>
            </a:r>
            <a:r>
              <a:rPr lang="en-US" altLang="ko-KR" spc="-10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en-US" altLang="ko-KR" spc="-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13:00~18:00 / </a:t>
            </a:r>
            <a:r>
              <a:rPr lang="ko-KR" altLang="en-US" spc="-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전산교육장 </a:t>
            </a:r>
            <a:r>
              <a:rPr lang="en-US" altLang="ko-KR" spc="-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pc="-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통합예매발권시스템 </a:t>
            </a:r>
            <a:endParaRPr lang="en-US" altLang="ko-KR" spc="-100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5000"/>
              </a:lnSpc>
              <a:spcBef>
                <a:spcPct val="0"/>
              </a:spcBef>
              <a:buClr>
                <a:srgbClr val="000000"/>
              </a:buClr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관리자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(20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lvl="1" eaLnBrk="1" hangingPunct="1">
              <a:lnSpc>
                <a:spcPct val="135000"/>
              </a:lnSpc>
              <a:spcBef>
                <a:spcPct val="0"/>
              </a:spcBef>
              <a:buClr>
                <a:srgbClr val="000000"/>
              </a:buClr>
              <a:buNone/>
              <a:defRPr/>
            </a:pPr>
            <a:r>
              <a:rPr lang="en-US" altLang="ko-KR" sz="2000" kern="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en-US" altLang="ko-KR" sz="2000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kern="0" dirty="0" err="1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송호관광지</a:t>
            </a:r>
            <a:r>
              <a:rPr lang="ko-KR" altLang="en-US" sz="2000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000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000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개소 담당자 및 실무자</a:t>
            </a:r>
            <a:endParaRPr lang="en-US" altLang="ko-KR" sz="2000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5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내      용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시설별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매뉴얼 교육 및 질의응답</a:t>
            </a: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5496" y="4293096"/>
            <a:ext cx="91085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512" y="476672"/>
            <a:ext cx="8688263" cy="550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 marL="533400" indent="-533400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800" b="1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914400" indent="-457200" latinLnBrk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q"/>
              <a:tabLst>
                <a:tab pos="4953000" algn="l"/>
              </a:tabLst>
              <a:defRPr kumimoji="1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•"/>
              <a:tabLst>
                <a:tab pos="4953000" algn="l"/>
              </a:tabLst>
              <a:defRPr kumimoji="1" sz="2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>
                <a:srgbClr val="FFFFFF"/>
              </a:buClr>
              <a:buNone/>
              <a:defRPr/>
            </a:pPr>
            <a:r>
              <a:rPr lang="en-US" altLang="ko-KR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12-12. 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기타</a:t>
            </a:r>
            <a:r>
              <a:rPr lang="en-US" altLang="ko-KR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. 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현안업무</a:t>
            </a:r>
            <a:endParaRPr lang="en-US" altLang="ko-KR" sz="700" dirty="0" smtClean="0">
              <a:solidFill>
                <a:srgbClr val="05AB0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lnSpc>
                <a:spcPct val="135000"/>
              </a:lnSpc>
              <a:buClr>
                <a:schemeClr val="tx1"/>
              </a:buClr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ko-KR" altLang="en-US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금요회의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/ 11.17.(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 17:00 / 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군청 상황실 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/ 49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5000"/>
              </a:lnSpc>
              <a:buClr>
                <a:schemeClr val="tx1"/>
              </a:buClr>
              <a:buNone/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/ 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기관간체간 발전방안 협의 등</a:t>
            </a:r>
            <a:endParaRPr lang="en-US" altLang="ko-KR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5000"/>
              </a:lnSpc>
              <a:buClr>
                <a:schemeClr val="tx1"/>
              </a:buClr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en-US" altLang="ko-KR" sz="2200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200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200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인사말씀</a:t>
            </a:r>
            <a:r>
              <a:rPr lang="en-US" altLang="ko-KR" sz="2200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200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회의주재 등</a:t>
            </a:r>
            <a:endParaRPr lang="en-US" altLang="ko-KR" sz="2200" kern="0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rgbClr val="000000"/>
              </a:buClr>
              <a:defRPr/>
            </a:pPr>
            <a:r>
              <a:rPr lang="ko-KR" altLang="en-US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적십자봉사회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해외봉사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11.4.(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)~11.8.(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)/ 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베트남</a:t>
            </a:r>
            <a:endParaRPr lang="en-US" altLang="ko-KR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rgbClr val="000000"/>
              </a:buClr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/ 17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회장 양원기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rgbClr val="000000"/>
              </a:buClr>
              <a:defRPr/>
            </a:pPr>
            <a:r>
              <a:rPr lang="ko-KR" altLang="en-US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바르게살기운동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전국회원대회 참가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11.8.(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대구시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lvl="1">
              <a:lnSpc>
                <a:spcPct val="130000"/>
              </a:lnSpc>
              <a:buClr>
                <a:srgbClr val="000000"/>
              </a:buClr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/ 30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여명</a:t>
            </a:r>
            <a:endParaRPr lang="en-US" altLang="ko-KR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rgbClr val="000000"/>
              </a:buClr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인천 남동구 주민자치위원 워크숍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11.9.(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)~11.10.(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lvl="1">
              <a:lnSpc>
                <a:spcPct val="130000"/>
              </a:lnSpc>
              <a:buClr>
                <a:srgbClr val="000000"/>
              </a:buClr>
              <a:buNone/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영동군 일원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/ 120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rgbClr val="000000"/>
              </a:buClr>
              <a:defRPr/>
            </a:pPr>
            <a:endParaRPr lang="en-US" altLang="ko-KR" sz="20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5000"/>
              </a:lnSpc>
              <a:buClr>
                <a:schemeClr val="tx1"/>
              </a:buClr>
              <a:buNone/>
              <a:defRPr/>
            </a:pPr>
            <a:endParaRPr lang="en-US" altLang="ko-KR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5000"/>
              </a:lnSpc>
              <a:buClr>
                <a:schemeClr val="tx1"/>
              </a:buClr>
              <a:buNone/>
              <a:defRPr/>
            </a:pP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lnSpc>
                <a:spcPct val="130000"/>
              </a:lnSpc>
              <a:buClr>
                <a:srgbClr val="000000"/>
              </a:buClr>
              <a:buNone/>
              <a:defRPr/>
            </a:pPr>
            <a:endParaRPr lang="en-US" altLang="ko-KR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512" y="476672"/>
            <a:ext cx="8964488" cy="550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 marL="533400" indent="-533400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800" b="1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914400" indent="-457200" latinLnBrk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q"/>
              <a:tabLst>
                <a:tab pos="4953000" algn="l"/>
              </a:tabLst>
              <a:defRPr kumimoji="1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•"/>
              <a:tabLst>
                <a:tab pos="4953000" algn="l"/>
              </a:tabLst>
              <a:defRPr kumimoji="1" sz="2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>
                <a:srgbClr val="FFFFFF"/>
              </a:buClr>
              <a:buNone/>
              <a:defRPr/>
            </a:pPr>
            <a:r>
              <a:rPr lang="en-US" altLang="ko-KR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12-12. 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기타</a:t>
            </a:r>
            <a:r>
              <a:rPr lang="en-US" altLang="ko-KR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. 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현안업무</a:t>
            </a:r>
            <a:endParaRPr lang="en-US" altLang="ko-KR" sz="700" dirty="0" smtClean="0">
              <a:solidFill>
                <a:srgbClr val="05AB0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lnSpc>
                <a:spcPct val="150000"/>
              </a:lnSpc>
              <a:buClr>
                <a:srgbClr val="000000"/>
              </a:buClr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영동군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필리핀 새마을국제협력사업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en-US" altLang="ko-KR" spc="-11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11.20.(</a:t>
            </a:r>
            <a:r>
              <a:rPr lang="ko-KR" altLang="en-US" spc="-11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pc="-11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)~11.24.(</a:t>
            </a:r>
            <a:r>
              <a:rPr lang="ko-KR" altLang="en-US" spc="-11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pc="-11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lvl="1">
              <a:lnSpc>
                <a:spcPct val="150000"/>
              </a:lnSpc>
              <a:buClr>
                <a:srgbClr val="000000"/>
              </a:buClr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필리핀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카비테주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/ 22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회장 이규호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rgbClr val="000000"/>
              </a:buClr>
              <a:defRPr/>
            </a:pPr>
            <a:r>
              <a:rPr lang="ko-KR" altLang="en-US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</a:t>
            </a:r>
            <a:r>
              <a:rPr lang="en-US" altLang="ko-KR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JC </a:t>
            </a:r>
            <a:r>
              <a:rPr lang="ko-KR" altLang="en-US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44</a:t>
            </a:r>
            <a:r>
              <a:rPr lang="ko-KR" altLang="en-US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주년  창립기념식 및 회장 </a:t>
            </a:r>
            <a:r>
              <a:rPr lang="ko-KR" altLang="en-US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이취임식</a:t>
            </a:r>
            <a:r>
              <a:rPr lang="ko-KR" altLang="en-US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/11.24.(</a:t>
            </a:r>
            <a:r>
              <a:rPr lang="ko-KR" altLang="en-US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18:30</a:t>
            </a:r>
          </a:p>
          <a:p>
            <a:pPr lvl="1">
              <a:lnSpc>
                <a:spcPct val="150000"/>
              </a:lnSpc>
              <a:buClr>
                <a:srgbClr val="000000"/>
              </a:buClr>
              <a:buNone/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군청 대회의실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/ 150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이임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연규영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취임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홍정수</a:t>
            </a:r>
            <a:endParaRPr lang="en-US" altLang="ko-KR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buClr>
                <a:srgbClr val="000000"/>
              </a:buClr>
              <a:buNone/>
              <a:defRPr/>
            </a:pPr>
            <a:r>
              <a:rPr lang="en-US" altLang="ko-KR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sz="220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</a:t>
            </a:r>
            <a:r>
              <a:rPr lang="ko-KR" altLang="en-US" sz="220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</a:t>
            </a:r>
            <a:r>
              <a:rPr lang="en-US" altLang="ko-KR" sz="220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20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시상 및 축사</a:t>
            </a:r>
            <a:endParaRPr lang="en-US" altLang="ko-KR" sz="2200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주민정보화교육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 11.  6.(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~  11.  24.(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/ 120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읍사무소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주민정보화교육장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컴퓨터기초 외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과정</a:t>
            </a: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영동군 웹진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11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월호 발행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11. 15.(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군정 주요소식 및 관광지 정보 제공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수신동의자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13,654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</a:p>
          <a:p>
            <a:pPr lvl="1">
              <a:lnSpc>
                <a:spcPct val="130000"/>
              </a:lnSpc>
              <a:buClr>
                <a:srgbClr val="000000"/>
              </a:buClr>
              <a:buNone/>
              <a:defRPr/>
            </a:pPr>
            <a:endParaRPr lang="en-US" altLang="ko-KR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Symbol" panose="05050102010706020507" pitchFamily="18" charset="2"/>
            </a:endParaRPr>
          </a:p>
          <a:p>
            <a:pPr lvl="1">
              <a:lnSpc>
                <a:spcPct val="135000"/>
              </a:lnSpc>
              <a:buClr>
                <a:schemeClr val="tx1"/>
              </a:buClr>
              <a:buNone/>
              <a:defRPr/>
            </a:pPr>
            <a:endParaRPr lang="en-US" altLang="ko-KR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5000"/>
              </a:lnSpc>
              <a:buClr>
                <a:schemeClr val="tx1"/>
              </a:buClr>
              <a:buNone/>
              <a:defRPr/>
            </a:pP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lnSpc>
                <a:spcPct val="130000"/>
              </a:lnSpc>
              <a:buClr>
                <a:srgbClr val="000000"/>
              </a:buClr>
              <a:buNone/>
              <a:defRPr/>
            </a:pPr>
            <a:endParaRPr lang="en-US" altLang="ko-KR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512" y="404664"/>
            <a:ext cx="8626475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사항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회 영동군민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정보화능력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경진대회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,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지역신문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3,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전광판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 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2420888"/>
            <a:ext cx="9036496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공무원 </a:t>
            </a:r>
            <a:r>
              <a:rPr lang="ko-KR" altLang="en-US" sz="28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보고</a:t>
            </a:r>
            <a:endParaRPr lang="en-US" altLang="ko-KR" sz="2400" b="1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행정과 </a:t>
            </a:r>
            <a:r>
              <a:rPr lang="ko-KR" altLang="en-US" sz="2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전입실적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2017.10.26</a:t>
            </a:r>
            <a:r>
              <a:rPr lang="ko-KR" altLang="en-US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                               (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539552" y="3933056"/>
          <a:ext cx="8136903" cy="2377440"/>
        </p:xfrm>
        <a:graphic>
          <a:graphicData uri="http://schemas.openxmlformats.org/drawingml/2006/table">
            <a:tbl>
              <a:tblPr firstRow="1" bandRow="1"/>
              <a:tblGrid>
                <a:gridCol w="1774257"/>
                <a:gridCol w="1610169"/>
                <a:gridCol w="1610169"/>
                <a:gridCol w="1691840"/>
                <a:gridCol w="1450468"/>
              </a:tblGrid>
              <a:tr h="14973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팀명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팀원수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0858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28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121.4%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085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행정팀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12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171.4%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085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서무팀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100%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085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민간협력팀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120%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085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정보화팀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100%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0858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비서팀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100%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73012</TotalTime>
  <Words>817</Words>
  <Application>Microsoft Office PowerPoint</Application>
  <PresentationFormat>화면 슬라이드 쇼(4:3)</PresentationFormat>
  <Paragraphs>195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6_Office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11505</cp:revision>
  <dcterms:modified xsi:type="dcterms:W3CDTF">2018-01-09T00:53:57Z</dcterms:modified>
</cp:coreProperties>
</file>