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82" r:id="rId3"/>
    <p:sldId id="5978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CDC"/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95434" autoAdjust="0"/>
  </p:normalViewPr>
  <p:slideViewPr>
    <p:cSldViewPr>
      <p:cViewPr>
        <p:scale>
          <a:sx n="75" d="100"/>
          <a:sy n="75" d="100"/>
        </p:scale>
        <p:origin x="-354" y="-7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110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2020-11-04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2020-11-04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2020-11-04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304" y="1857524"/>
            <a:ext cx="9144000" cy="2259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공무직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등 우수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직원 표창대상자 추천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3810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추천기한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11.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까지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3810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선발대상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공무직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이상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기간제 근로자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개월 이상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3810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선발인원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이내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lvl="1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304" y="235248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 명예 남부출장소장 집무의 날 운영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3810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최영 영동군주민자치협의회장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12712" y="4509120"/>
            <a:ext cx="9144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↔공공연대노동조합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차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marL="812800" lvl="1" indent="-3683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13.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2020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단체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임금협약 교섭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7564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1112" y="2442096"/>
            <a:ext cx="9144000" cy="626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이동 빨래방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896033"/>
              </p:ext>
            </p:extLst>
          </p:nvPr>
        </p:nvGraphicFramePr>
        <p:xfrm>
          <a:off x="226918" y="3147645"/>
          <a:ext cx="8591966" cy="3475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94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36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947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8407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209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일   시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장   소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내   용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비   고</a:t>
                      </a:r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5425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11. 9.(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추풍령면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작동리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rowSpan="10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/>
                        <a:t>이동빨래봉사</a:t>
                      </a:r>
                      <a:endParaRPr lang="ko-KR" altLang="en-US" sz="1600" b="1" dirty="0"/>
                    </a:p>
                  </a:txBody>
                  <a:tcPr anchor="ctr"/>
                </a:tc>
                <a:tc rowSpan="10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/>
                        <a:t>각 마을당</a:t>
                      </a:r>
                      <a:endParaRPr lang="en-US" altLang="ko-KR" sz="1600" b="1" dirty="0" smtClean="0"/>
                    </a:p>
                    <a:p>
                      <a:pPr algn="ctr" latinLnBrk="1"/>
                      <a:r>
                        <a:rPr lang="en-US" altLang="ko-KR" sz="1600" b="1" dirty="0" smtClean="0"/>
                        <a:t>20</a:t>
                      </a:r>
                      <a:r>
                        <a:rPr lang="ko-KR" altLang="en-US" sz="1600" b="1" dirty="0" smtClean="0"/>
                        <a:t>가구</a:t>
                      </a:r>
                      <a:endParaRPr lang="ko-KR" alt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5425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매곡면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공수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리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7641896"/>
                  </a:ext>
                </a:extLst>
              </a:tr>
              <a:tr h="315425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11.10.(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상촌면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물한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리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3696859"/>
                  </a:ext>
                </a:extLst>
              </a:tr>
              <a:tr h="315425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매곡면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노천상리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25289598"/>
                  </a:ext>
                </a:extLst>
              </a:tr>
              <a:tr h="315425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11.11.(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황간면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신탄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2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리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65863266"/>
                  </a:ext>
                </a:extLst>
              </a:tr>
              <a:tr h="31542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양강면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남전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2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리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55793719"/>
                  </a:ext>
                </a:extLst>
              </a:tr>
              <a:tr h="315425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11.12.(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추풍령면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상신안리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82353228"/>
                  </a:ext>
                </a:extLst>
              </a:tr>
              <a:tr h="31542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용화면 원당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41966227"/>
                  </a:ext>
                </a:extLst>
              </a:tr>
              <a:tr h="315425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11.13.(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상촌면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궁촌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리</a:t>
                      </a: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542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용화면 </a:t>
                      </a: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안정리</a:t>
                      </a:r>
                      <a:endParaRPr lang="ko-KR" altLang="en-US" sz="16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8224031"/>
                  </a:ext>
                </a:extLst>
              </a:tr>
            </a:tbl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604" y="188640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군 모범공무원 추천</a:t>
            </a:r>
          </a:p>
          <a:p>
            <a:pPr marL="914400" lvl="1" indent="-3810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추천기한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20.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까지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3810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이상 근무한 일반직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급 이하 공무원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3810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선발인원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이내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8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89366</TotalTime>
  <Words>210</Words>
  <Application>Microsoft Office PowerPoint</Application>
  <PresentationFormat>화면 슬라이드 쇼(4:3)</PresentationFormat>
  <Paragraphs>42</Paragraphs>
  <Slides>3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12233</cp:revision>
  <cp:lastPrinted>2020-11-04T06:47:56Z</cp:lastPrinted>
  <dcterms:modified xsi:type="dcterms:W3CDTF">2020-11-04T06:49:11Z</dcterms:modified>
</cp:coreProperties>
</file>