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6" r:id="rId3"/>
    <p:sldId id="5975" r:id="rId4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90" d="100"/>
          <a:sy n="90" d="100"/>
        </p:scale>
        <p:origin x="-402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51" y="-27384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지방공무원 임용후보자 신원 조사 의뢰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충북지방경찰청 의뢰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조사결과에 따라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초 임용 예정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08520" y="2060848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새마을의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날 기념행사</a:t>
            </a:r>
            <a:endParaRPr lang="en-US" altLang="ko-KR" sz="2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10. 15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새마을 회관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새마을지도자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새마을운동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주년 기념식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14646" y="4293096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구축 사업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16.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용역업체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한국에스지티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시스템 운용에 필요한 소프트웨어 설치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903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520" y="1556792"/>
            <a:ext cx="9144000" cy="77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83353"/>
              </p:ext>
            </p:extLst>
          </p:nvPr>
        </p:nvGraphicFramePr>
        <p:xfrm>
          <a:off x="228506" y="2348880"/>
          <a:ext cx="8678197" cy="343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10.12.(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상도대리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물한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764189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10.13.(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대해리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석현리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25289598"/>
                  </a:ext>
                </a:extLst>
              </a:tr>
              <a:tr h="3388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10.14.(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국촌리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5863266"/>
                  </a:ext>
                </a:extLst>
              </a:tr>
              <a:tr h="3388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양강면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죽촌리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5793719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10.15.(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</a:t>
                      </a:r>
                      <a:r>
                        <a:rPr lang="ko-KR" altLang="en-US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baseline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횡지리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횡지리</a:t>
                      </a:r>
                      <a:r>
                        <a:rPr lang="ko-KR" altLang="en-US" sz="1400" b="1" kern="0" spc="0" baseline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구백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1966227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10.16.(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 자계리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 여의리</a:t>
                      </a: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8224031"/>
                  </a:ext>
                </a:extLst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346" y="260648"/>
            <a:ext cx="8867775" cy="113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5-4.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웹진 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10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월호 발행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indent="-469900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10. 14. (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17,844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군정 주요소식 및 관광지 정보 등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748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87644</TotalTime>
  <Words>199</Words>
  <Application>Microsoft Office PowerPoint</Application>
  <PresentationFormat>화면 슬라이드 쇼(4:3)</PresentationFormat>
  <Paragraphs>42</Paragraphs>
  <Slides>3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12151</cp:revision>
  <cp:lastPrinted>2020-10-07T07:29:24Z</cp:lastPrinted>
  <dcterms:modified xsi:type="dcterms:W3CDTF">2020-10-07T07:30:52Z</dcterms:modified>
</cp:coreProperties>
</file>