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1" r:id="rId2"/>
    <p:sldId id="5914" r:id="rId3"/>
    <p:sldId id="591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3" autoAdjust="0"/>
    <p:restoredTop sz="99679" autoAdjust="0"/>
  </p:normalViewPr>
  <p:slideViewPr>
    <p:cSldViewPr>
      <p:cViewPr varScale="1">
        <p:scale>
          <a:sx n="96" d="100"/>
          <a:sy n="96" d="100"/>
        </p:scale>
        <p:origin x="-108" y="-3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374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137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4" y="4721225"/>
            <a:ext cx="5441633" cy="4471988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8649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7823" y="188640"/>
            <a:ext cx="875015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marR="0" lvl="0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4-1.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정보보안 및 개인정보보호 교육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12. 6. 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 16:00 ~ 18:00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대회의실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/ 300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명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박인표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㈜지란지교소프트 개인정보보호센터 부장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0135" y="2345509"/>
            <a:ext cx="8858312" cy="180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아파트 승강기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군정홍보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모니터 설치사업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아파트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모니터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 및 테스트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64785" y="4390653"/>
            <a:ext cx="913707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주민정보화교육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스마트폰 사진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동영상 편집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887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306272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16211"/>
              </p:ext>
            </p:extLst>
          </p:nvPr>
        </p:nvGraphicFramePr>
        <p:xfrm>
          <a:off x="288759" y="1092066"/>
          <a:ext cx="8640959" cy="475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160240"/>
                <a:gridCol w="1676892"/>
                <a:gridCol w="771380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민족통일 영동군협의회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영동군촉진대회 및 통일안보강연회</a:t>
                      </a:r>
                      <a:endParaRPr lang="ko-KR" altLang="en-US" sz="12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 및 시상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지전 예식장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정영철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2019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충청북도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자원봉사자대회 참석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자원봉사센터 </a:t>
                      </a: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10:30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출발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청주아트홀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센터장</a:t>
                      </a: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spc="0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85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바르게살기운동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영동군협의회 한마음 갖기 회원대회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 및 시상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여성회관 예식장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정병진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영동군새마을지도자대회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4.(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 및 시상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김종욱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용화면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주민자치프로그램 발표회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5.(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15:00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축사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용화초등학교 강당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위원장 이원철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한국자유총연맹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영동군지회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안보현장 견학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08:30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황간고등학교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08:30 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출발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계룡대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황간고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고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대상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44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유기용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대한적십자사봉사회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영동지구협의회 체육대회 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16:00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00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격려사 및 시상</a:t>
                      </a:r>
                      <a:endParaRPr lang="en-US" altLang="ko-KR" sz="10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청소년수련관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협의회장 양원기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한국자유총연맹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영동군지회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안보현장 견학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12. 8.(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08:00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하상주차장 </a:t>
                      </a:r>
                      <a:r>
                        <a:rPr lang="en-US" altLang="ko-KR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08:00 </a:t>
                      </a:r>
                      <a:r>
                        <a:rPr lang="ko-KR" altLang="en-US" sz="10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출발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경북 칠곡군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다부동전적기념관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지회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회원 대상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spc="0" dirty="0" smtClean="0">
                          <a:latin typeface="+mn-ea"/>
                          <a:ea typeface="+mn-ea"/>
                        </a:rPr>
                        <a:t>회장 유기용</a:t>
                      </a:r>
                      <a:endParaRPr lang="en-US" altLang="ko-KR" sz="12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5966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72427</TotalTime>
  <Words>311</Words>
  <Application>Microsoft Office PowerPoint</Application>
  <PresentationFormat>화면 슬라이드 쇼(4:3)</PresentationFormat>
  <Paragraphs>75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11358</cp:revision>
  <dcterms:modified xsi:type="dcterms:W3CDTF">2019-11-28T05:41:46Z</dcterms:modified>
</cp:coreProperties>
</file>