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18.xml" ContentType="application/vnd.openxmlformats-officedocument.theme+xml"/>
  <Override PartName="/ppt/slideMasters/slideMaster15.xml" ContentType="application/vnd.openxmlformats-officedocument.presentationml.slideMaster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theme/theme14.xml" ContentType="application/vnd.openxmlformats-officedocument.theme+xml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81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Masters/slideMaster16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9.xml" ContentType="application/vnd.openxmlformats-officedocument.theme+xml"/>
  <Override PartName="/docProps/app.xml" ContentType="application/vnd.openxmlformats-officedocument.extended-properties+xml"/>
  <Override PartName="/ppt/slideMasters/slideMaster14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17.xml" ContentType="application/vnd.openxmlformats-officedocument.theme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Layouts/slideLayout10.xml" ContentType="application/vnd.openxmlformats-officedocument.presentationml.slideLayout+xml"/>
  <Override PartName="/ppt/theme/theme15.xml" ContentType="application/vnd.openxmlformats-officedocument.theme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theme/theme13.xml" ContentType="application/vnd.openxmlformats-officedocument.theme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slideLayouts/slideLayout68.xml" ContentType="application/vnd.openxmlformats-officedocument.presentationml.slideLayout+xml"/>
  <Override PartName="/ppt/theme/theme11.xml" ContentType="application/vnd.openxmlformats-officedocument.theme+xml"/>
  <Override PartName="/ppt/slideLayouts/slideLayout7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rels" ContentType="application/vnd.openxmlformats-package.relationships+xml"/>
  <Override PartName="/ppt/slideMasters/slideMaster17.xml" ContentType="application/vnd.openxmlformats-officedocument.presentationml.slideMaster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16.xml" ContentType="application/vnd.openxmlformats-officedocument.theme+xml"/>
  <Override PartName="/ppt/slideMasters/slideMaster13.xml" ContentType="application/vnd.openxmlformats-officedocument.presentationml.slideMaster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theme/theme1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00" r:id="rId1"/>
    <p:sldMasterId id="2147485113" r:id="rId2"/>
    <p:sldMasterId id="2147485126" r:id="rId3"/>
    <p:sldMasterId id="2147485151" r:id="rId4"/>
    <p:sldMasterId id="2147485176" r:id="rId5"/>
    <p:sldMasterId id="2147493755" r:id="rId6"/>
    <p:sldMasterId id="2147493857" r:id="rId7"/>
    <p:sldMasterId id="2147493859" r:id="rId8"/>
    <p:sldMasterId id="2147493894" r:id="rId9"/>
    <p:sldMasterId id="2147493906" r:id="rId10"/>
    <p:sldMasterId id="2147493919" r:id="rId11"/>
    <p:sldMasterId id="2147493921" r:id="rId12"/>
    <p:sldMasterId id="2147493923" r:id="rId13"/>
    <p:sldMasterId id="2147493925" r:id="rId14"/>
    <p:sldMasterId id="2147493927" r:id="rId15"/>
    <p:sldMasterId id="2147494390" r:id="rId16"/>
    <p:sldMasterId id="2147494412" r:id="rId17"/>
  </p:sldMasterIdLst>
  <p:notesMasterIdLst>
    <p:notesMasterId r:id="rId24"/>
  </p:notesMasterIdLst>
  <p:handoutMasterIdLst>
    <p:handoutMasterId r:id="rId25"/>
  </p:handoutMasterIdLst>
  <p:sldIdLst>
    <p:sldId id="5079" r:id="rId18"/>
    <p:sldId id="5130" r:id="rId19"/>
    <p:sldId id="5122" r:id="rId20"/>
    <p:sldId id="5118" r:id="rId21"/>
    <p:sldId id="5124" r:id="rId22"/>
    <p:sldId id="5134" r:id="rId2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5AB0D"/>
    <a:srgbClr val="0000FF"/>
    <a:srgbClr val="00B036"/>
    <a:srgbClr val="87EB23"/>
    <a:srgbClr val="FFFF00"/>
    <a:srgbClr val="0000CC"/>
    <a:srgbClr val="996633"/>
    <a:srgbClr val="33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951" autoAdjust="0"/>
    <p:restoredTop sz="99679" autoAdjust="0"/>
  </p:normalViewPr>
  <p:slideViewPr>
    <p:cSldViewPr>
      <p:cViewPr varScale="1">
        <p:scale>
          <a:sx n="105" d="100"/>
          <a:sy n="105" d="100"/>
        </p:scale>
        <p:origin x="-168" y="-8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4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FE86D7A3-8888-4F73-B24C-FD4D9B3F15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13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5B4A3005-6BA0-42A8-A3DE-377E5FA80D6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01A284FC-3816-408F-896E-436922F1C18E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00707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604C8DD9-2009-410F-8A55-054F7C89B359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07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2EDBCB79-162C-4053-8018-0F5CB659DF76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1063"/>
              <a:t>2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2838" cy="3690937"/>
          </a:xfrm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29163"/>
            <a:ext cx="5003800" cy="4449762"/>
          </a:xfrm>
          <a:noFill/>
          <a:ln/>
        </p:spPr>
        <p:txBody>
          <a:bodyPr lIns="91105" tIns="45537" rIns="91105" bIns="45537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DBC37F4C-0097-465B-B675-954F5C80E9AE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1063"/>
              <a:t>3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02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2838" cy="3690937"/>
          </a:xfrm>
          <a:ln/>
        </p:spPr>
      </p:sp>
      <p:sp>
        <p:nvSpPr>
          <p:cNvPr id="202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29163"/>
            <a:ext cx="5003800" cy="4449762"/>
          </a:xfrm>
          <a:noFill/>
          <a:ln/>
        </p:spPr>
        <p:txBody>
          <a:bodyPr lIns="91105" tIns="45537" rIns="91105" bIns="45537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DBC37F4C-0097-465B-B675-954F5C80E9AE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1063"/>
              <a:t>4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02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2838" cy="3690937"/>
          </a:xfrm>
          <a:ln/>
        </p:spPr>
      </p:sp>
      <p:sp>
        <p:nvSpPr>
          <p:cNvPr id="202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29163"/>
            <a:ext cx="5003800" cy="4449762"/>
          </a:xfrm>
          <a:noFill/>
          <a:ln/>
        </p:spPr>
        <p:txBody>
          <a:bodyPr lIns="91105" tIns="45537" rIns="91105" bIns="45537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DBC37F4C-0097-465B-B675-954F5C80E9AE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1063"/>
              <a:t>5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02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2838" cy="3690937"/>
          </a:xfrm>
          <a:ln/>
        </p:spPr>
      </p:sp>
      <p:sp>
        <p:nvSpPr>
          <p:cNvPr id="202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29163"/>
            <a:ext cx="5003800" cy="4449762"/>
          </a:xfrm>
          <a:noFill/>
          <a:ln/>
        </p:spPr>
        <p:txBody>
          <a:bodyPr lIns="91105" tIns="45537" rIns="91105" bIns="45537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DBC37F4C-0097-465B-B675-954F5C80E9AE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1063"/>
              <a:t>6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02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2838" cy="3690937"/>
          </a:xfrm>
          <a:ln/>
        </p:spPr>
      </p:sp>
      <p:sp>
        <p:nvSpPr>
          <p:cNvPr id="202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29163"/>
            <a:ext cx="5003800" cy="4449762"/>
          </a:xfrm>
          <a:noFill/>
          <a:ln/>
        </p:spPr>
        <p:txBody>
          <a:bodyPr lIns="91105" tIns="45537" rIns="91105" bIns="45537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DB3FA-8AAB-45F7-A0C9-4EEBFB40565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75182-1E18-4479-AE94-B112BF8ECFD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제목, 텍스트 및 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2"/>
          </p:nvPr>
        </p:nvSpPr>
        <p:spPr>
          <a:xfrm>
            <a:off x="4648200" y="838200"/>
            <a:ext cx="4343400" cy="25527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sz="quarter" idx="3"/>
          </p:nvPr>
        </p:nvSpPr>
        <p:spPr>
          <a:xfrm>
            <a:off x="4648200" y="3543300"/>
            <a:ext cx="4343400" cy="25527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F8C95-160C-44E3-9E78-51E475D75B8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ctr" latinLnBrk="0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ctr" latinLnBrk="0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ctr" latinLnBrk="0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ctr" latinLnBrk="0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 latinLnBrk="0">
                <a:spcBef>
                  <a:spcPct val="50000"/>
                </a:spcBef>
                <a:defRPr/>
              </a:pPr>
              <a:endParaRPr lang="ko-KR" altLang="en-US" sz="8800">
                <a:solidFill>
                  <a:srgbClr val="FFC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 latinLnBrk="0">
                <a:spcBef>
                  <a:spcPct val="50000"/>
                </a:spcBef>
                <a:defRPr/>
              </a:pPr>
              <a:endParaRPr lang="ko-KR" altLang="en-US" sz="8800">
                <a:solidFill>
                  <a:srgbClr val="FFC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 latinLnBrk="0">
                <a:spcBef>
                  <a:spcPct val="50000"/>
                </a:spcBef>
                <a:defRPr/>
              </a:pPr>
              <a:endParaRPr lang="ko-KR" altLang="en-US" sz="8800">
                <a:solidFill>
                  <a:srgbClr val="FFC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</a:endParaRPr>
            </a:p>
          </p:txBody>
        </p:sp>
      </p:grpSp>
      <p:sp>
        <p:nvSpPr>
          <p:cNvPr id="14" name="Rectangle 17"/>
          <p:cNvSpPr>
            <a:spLocks noChangeArrowheads="1"/>
          </p:cNvSpPr>
          <p:nvPr/>
        </p:nvSpPr>
        <p:spPr bwMode="auto">
          <a:xfrm flipV="1">
            <a:off x="0" y="381000"/>
            <a:ext cx="3581400" cy="76200"/>
          </a:xfrm>
          <a:prstGeom prst="rect">
            <a:avLst/>
          </a:prstGeom>
          <a:gradFill rotWithShape="0">
            <a:gsLst>
              <a:gs pos="0">
                <a:srgbClr val="87EB23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ctr" latinLnBrk="0">
              <a:spcBef>
                <a:spcPct val="50000"/>
              </a:spcBef>
              <a:defRPr/>
            </a:pPr>
            <a:endParaRPr lang="ko-KR" altLang="en-US" sz="8800">
              <a:solidFill>
                <a:srgbClr val="FFCF0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</a:endParaRPr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0" y="838200"/>
            <a:ext cx="360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ko-KR" sz="2400" b="1">
                <a:solidFill>
                  <a:srgbClr val="FFFFCC"/>
                </a:solidFill>
                <a:latin typeface="MD솔체" pitchFamily="18" charset="-127"/>
                <a:ea typeface="MD솔체" pitchFamily="18" charset="-127"/>
              </a:rPr>
              <a:t>YEONG DONG- GUN</a:t>
            </a:r>
          </a:p>
        </p:txBody>
      </p:sp>
      <p:sp>
        <p:nvSpPr>
          <p:cNvPr id="32469004" name="Rectangle 12"/>
          <p:cNvSpPr>
            <a:spLocks noGrp="1" noChangeArrowheads="1"/>
          </p:cNvSpPr>
          <p:nvPr>
            <p:ph type="ctrTitle"/>
          </p:nvPr>
        </p:nvSpPr>
        <p:spPr bwMode="auto">
          <a:xfrm>
            <a:off x="990600" y="18288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24690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 algn="l"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4D828627-181D-4F65-9AA7-0BB41AE990E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86439-EC60-4035-AA9C-B186C806807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8282B-213C-4916-879A-17E4A0CEF4E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C47FA-E514-4DC5-B129-D572B1C639E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7C9C4-0D3E-43AA-BEC7-A564059A2B5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22E56-671C-41CF-8765-B0F06370547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67F70-62C8-4E9B-BE6E-63055B03E80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8A337-5FCF-4057-8684-6973F10297D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EE97A-1CE0-400B-A541-A7C2B4FC9B1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AAE27-1A72-4889-9900-4D22BDFAEDF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7CBBF-C7D4-4E09-B224-CA8B3E9411F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제목, 텍스트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6B6E7-0A54-4CC2-BE62-09ECE6F0D8F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ctr" latinLnBrk="0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ctr" latinLnBrk="0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ctr" latinLnBrk="0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ctr" latinLnBrk="0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 latinLnBrk="0">
                <a:spcBef>
                  <a:spcPct val="50000"/>
                </a:spcBef>
                <a:defRPr/>
              </a:pPr>
              <a:endParaRPr lang="ko-KR" altLang="en-US" sz="8800">
                <a:solidFill>
                  <a:srgbClr val="FFC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 latinLnBrk="0">
                <a:spcBef>
                  <a:spcPct val="50000"/>
                </a:spcBef>
                <a:defRPr/>
              </a:pPr>
              <a:endParaRPr lang="ko-KR" altLang="en-US" sz="8800">
                <a:solidFill>
                  <a:srgbClr val="FFC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 latinLnBrk="0">
                <a:spcBef>
                  <a:spcPct val="50000"/>
                </a:spcBef>
                <a:defRPr/>
              </a:pPr>
              <a:endParaRPr lang="ko-KR" altLang="en-US" sz="8800">
                <a:solidFill>
                  <a:srgbClr val="FFC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</a:endParaRPr>
            </a:p>
          </p:txBody>
        </p:sp>
      </p:grpSp>
      <p:sp>
        <p:nvSpPr>
          <p:cNvPr id="14" name="Rectangle 17"/>
          <p:cNvSpPr>
            <a:spLocks noChangeArrowheads="1"/>
          </p:cNvSpPr>
          <p:nvPr/>
        </p:nvSpPr>
        <p:spPr bwMode="auto">
          <a:xfrm flipV="1">
            <a:off x="0" y="381000"/>
            <a:ext cx="3581400" cy="76200"/>
          </a:xfrm>
          <a:prstGeom prst="rect">
            <a:avLst/>
          </a:prstGeom>
          <a:gradFill rotWithShape="0">
            <a:gsLst>
              <a:gs pos="0">
                <a:srgbClr val="87EB23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ctr" latinLnBrk="0">
              <a:spcBef>
                <a:spcPct val="50000"/>
              </a:spcBef>
              <a:defRPr/>
            </a:pPr>
            <a:endParaRPr lang="ko-KR" altLang="en-US" sz="8800">
              <a:solidFill>
                <a:srgbClr val="FFCF0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</a:endParaRP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0" y="838200"/>
            <a:ext cx="360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ko-KR" sz="2400" b="1">
                <a:solidFill>
                  <a:srgbClr val="FFFFCC"/>
                </a:solidFill>
                <a:latin typeface="MD솔체" pitchFamily="18" charset="-127"/>
                <a:ea typeface="MD솔체" pitchFamily="18" charset="-127"/>
              </a:rPr>
              <a:t>YEONG DONG- GUN</a:t>
            </a:r>
          </a:p>
        </p:txBody>
      </p:sp>
      <p:sp>
        <p:nvSpPr>
          <p:cNvPr id="729100" name="Rectangle 12"/>
          <p:cNvSpPr>
            <a:spLocks noGrp="1" noChangeArrowheads="1"/>
          </p:cNvSpPr>
          <p:nvPr>
            <p:ph type="ctrTitle"/>
          </p:nvPr>
        </p:nvSpPr>
        <p:spPr bwMode="auto">
          <a:xfrm>
            <a:off x="990600" y="18288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7291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 algn="l"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883368B5-B253-47A1-B62C-81C937DAD40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77BD-43D2-4483-9D0F-79E80C26D2E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8CF5E-C71C-45DF-B1B8-EDD354D6D6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D3C59-286B-4444-9481-1A77B1BCBCC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9B58F-3772-4E37-9A53-A6666C3E81F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653C9-A388-4960-A217-C2D95C43F0C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48F04-AC1D-44A1-86EB-6F5F3DC232E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4C37B-11DF-4449-89C9-7E293F7066E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38A1E-EFB3-46EC-ADE3-62B359B1335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91214-CC35-48E0-BA9B-1954911AAD8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6F813-71CE-415C-859F-C82DE3AACC8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제목, 텍스트 및 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2"/>
          </p:nvPr>
        </p:nvSpPr>
        <p:spPr>
          <a:xfrm>
            <a:off x="4648200" y="838200"/>
            <a:ext cx="4343400" cy="25527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sz="quarter" idx="3"/>
          </p:nvPr>
        </p:nvSpPr>
        <p:spPr>
          <a:xfrm>
            <a:off x="4648200" y="3543300"/>
            <a:ext cx="4343400" cy="25527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E727B-591B-4189-8B17-5244E3A27A9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ctr" latinLnBrk="0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ctr" latinLnBrk="0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ctr" latinLnBrk="0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ctr" latinLnBrk="0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 latinLnBrk="0">
                <a:spcBef>
                  <a:spcPct val="50000"/>
                </a:spcBef>
                <a:defRPr/>
              </a:pPr>
              <a:endParaRPr lang="ko-KR" altLang="en-US" sz="8800">
                <a:solidFill>
                  <a:srgbClr val="FFC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 latinLnBrk="0">
                <a:spcBef>
                  <a:spcPct val="50000"/>
                </a:spcBef>
                <a:defRPr/>
              </a:pPr>
              <a:endParaRPr lang="ko-KR" altLang="en-US" sz="8800">
                <a:solidFill>
                  <a:srgbClr val="FFC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 latinLnBrk="0">
                <a:spcBef>
                  <a:spcPct val="50000"/>
                </a:spcBef>
                <a:defRPr/>
              </a:pPr>
              <a:endParaRPr lang="ko-KR" altLang="en-US" sz="8800">
                <a:solidFill>
                  <a:srgbClr val="FFC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</a:endParaRPr>
            </a:p>
          </p:txBody>
        </p:sp>
      </p:grpSp>
      <p:sp>
        <p:nvSpPr>
          <p:cNvPr id="14" name="Rectangle 17"/>
          <p:cNvSpPr>
            <a:spLocks noChangeArrowheads="1"/>
          </p:cNvSpPr>
          <p:nvPr/>
        </p:nvSpPr>
        <p:spPr bwMode="auto">
          <a:xfrm flipV="1">
            <a:off x="0" y="381000"/>
            <a:ext cx="3581400" cy="76200"/>
          </a:xfrm>
          <a:prstGeom prst="rect">
            <a:avLst/>
          </a:prstGeom>
          <a:gradFill rotWithShape="0">
            <a:gsLst>
              <a:gs pos="0">
                <a:srgbClr val="87EB23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ctr" latinLnBrk="0">
              <a:spcBef>
                <a:spcPct val="50000"/>
              </a:spcBef>
              <a:defRPr/>
            </a:pPr>
            <a:endParaRPr lang="ko-KR" altLang="en-US" sz="8800">
              <a:solidFill>
                <a:srgbClr val="FFCF0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</a:endParaRP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0" y="838200"/>
            <a:ext cx="360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ko-KR" sz="2400" b="1">
                <a:solidFill>
                  <a:srgbClr val="FFFFCC"/>
                </a:solidFill>
                <a:latin typeface="MD솔체" pitchFamily="18" charset="-127"/>
                <a:ea typeface="MD솔체" pitchFamily="18" charset="-127"/>
              </a:rPr>
              <a:t>YEONG DONG- GUN</a:t>
            </a:r>
          </a:p>
        </p:txBody>
      </p:sp>
      <p:sp>
        <p:nvSpPr>
          <p:cNvPr id="729100" name="Rectangle 12"/>
          <p:cNvSpPr>
            <a:spLocks noGrp="1" noChangeArrowheads="1"/>
          </p:cNvSpPr>
          <p:nvPr>
            <p:ph type="ctrTitle"/>
          </p:nvPr>
        </p:nvSpPr>
        <p:spPr bwMode="auto">
          <a:xfrm>
            <a:off x="990600" y="18288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7291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 eaLnBrk="0" hangingPunct="0"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 algn="l" eaLnBrk="0" hangingPunct="0"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 eaLnBrk="0" hangingPunct="0"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0F0CBD15-4812-403D-BA64-F5730DB0986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814E93FF-54A1-49F2-91E4-C9A9CCD7BFF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4AF7E3BB-B5B9-45E3-8E42-323021ADE56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BB49DD6B-7285-4567-B2A8-8376553BA25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7D8B9AC-1B9C-41E9-B8F3-5200D5EDA4D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44AA9BE7-D831-498A-ACA2-3C88D88644C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85B9E-8B64-416E-B2B5-FCDAA5121D7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5C4E8F8-E356-4A72-9978-DC46DBEF97B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B53F5E01-1765-4E3D-A81C-9CC9767026D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BD1E5086-FE91-442B-9DB6-DA80453086F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814230F-BF0E-4F9F-8DD4-F349E601F0B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100" name="Rectangle 12"/>
          <p:cNvSpPr>
            <a:spLocks noGrp="1" noChangeArrowheads="1"/>
          </p:cNvSpPr>
          <p:nvPr>
            <p:ph type="ctrTitle"/>
          </p:nvPr>
        </p:nvSpPr>
        <p:spPr bwMode="auto">
          <a:xfrm>
            <a:off x="990600" y="18288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7291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 algn="l"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8A3697F8-FCA1-4326-B10D-287BBA1064E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8FA6D-F527-4A6F-8D68-FA9C449B635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18D48-2C83-4D6D-8D38-77B228FCC6F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1D776-4369-4618-867D-C2225BACF63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5135D-7233-42DC-BB12-B80A9D32880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710A1-F3E1-4434-8ED4-0162617920F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334F0-A98F-449E-91EB-A39F8382764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77B34-B9FB-47D4-8EDD-9821D122299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F202C-2758-46D3-B62D-B731AFB2387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DE16E-E349-4BFD-9E12-BA4FAF195BD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B6290-6695-44C4-86BA-3395C3E4572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제목, 텍스트 및 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2"/>
          </p:nvPr>
        </p:nvSpPr>
        <p:spPr>
          <a:xfrm>
            <a:off x="4648200" y="838200"/>
            <a:ext cx="4343400" cy="25527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sz="quarter" idx="3"/>
          </p:nvPr>
        </p:nvSpPr>
        <p:spPr>
          <a:xfrm>
            <a:off x="4648200" y="3543300"/>
            <a:ext cx="4343400" cy="25527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86826-A680-4F7A-9B18-F6A04D57FFD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2C4AD-CB34-47A7-9487-0FAA2EDFD630}" type="datetimeFigureOut">
              <a:rPr lang="ko-KR" altLang="en-US"/>
              <a:pPr>
                <a:defRPr/>
              </a:pPr>
              <a:t>2013-01-17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10998-D2B0-4E51-9FE2-E7BADB25B2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D121C-270D-40BC-8541-F0662F44ED99}" type="datetimeFigureOut">
              <a:rPr lang="ko-KR" altLang="en-US"/>
              <a:pPr>
                <a:defRPr/>
              </a:pPr>
              <a:t>2013-01-17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728C1-54F4-4264-82DE-06E99113F2F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4F91C-60C2-4329-B1D2-72B5EAFFBF93}" type="datetimeFigureOut">
              <a:rPr lang="ko-KR" altLang="en-US"/>
              <a:pPr>
                <a:defRPr/>
              </a:pPr>
              <a:t>2013-01-17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3AC10-3238-41B4-BC39-D67A7A2FDD3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CE2ED-38BD-4429-864E-B62A13B89402}" type="datetimeFigureOut">
              <a:rPr lang="ko-KR" altLang="en-US"/>
              <a:pPr>
                <a:defRPr/>
              </a:pPr>
              <a:t>2013-01-17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2EB28-DA17-43DB-A16F-D50004DC772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6AD28-4AC6-480E-A21A-5242715DB700}" type="datetimeFigureOut">
              <a:rPr lang="ko-KR" altLang="en-US"/>
              <a:pPr>
                <a:defRPr/>
              </a:pPr>
              <a:t>2013-01-17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9CA5C-42A1-4314-8487-7ED5C332005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7D805-CB06-4EE2-8F6B-F2C31597F6F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32267-B37A-4FAF-A6DE-7CDC3A3C1A0E}" type="datetimeFigureOut">
              <a:rPr lang="ko-KR" altLang="en-US"/>
              <a:pPr>
                <a:defRPr/>
              </a:pPr>
              <a:t>2013-01-17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B1E89-C4C4-4F35-9982-86323A6FE03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065CE-D5D1-4709-A02D-D692CAC6801D}" type="datetimeFigureOut">
              <a:rPr lang="ko-KR" altLang="en-US"/>
              <a:pPr>
                <a:defRPr/>
              </a:pPr>
              <a:t>2013-01-17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C3DEA-7EB1-4B2A-AB34-861FB52A7A4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E5DEE-17B8-4E28-8062-7BC9B821D414}" type="datetimeFigureOut">
              <a:rPr lang="ko-KR" altLang="en-US"/>
              <a:pPr>
                <a:defRPr/>
              </a:pPr>
              <a:t>2013-01-17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ABFC8-7824-460F-81A7-F9611D17516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4AE59-7018-4382-BB07-2EC38A81569E}" type="datetimeFigureOut">
              <a:rPr lang="ko-KR" altLang="en-US"/>
              <a:pPr>
                <a:defRPr/>
              </a:pPr>
              <a:t>2013-01-17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01935-7E6D-441A-B431-7058A933557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87C4E-33FE-4BF3-A2C8-F810933ECEB2}" type="datetimeFigureOut">
              <a:rPr lang="ko-KR" altLang="en-US"/>
              <a:pPr>
                <a:defRPr/>
              </a:pPr>
              <a:t>2013-01-17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8D1E3-870E-4C4D-A28C-1E24F830C60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1E0E2-2E8D-48F6-925E-9FE5A1440385}" type="datetimeFigureOut">
              <a:rPr lang="ko-KR" altLang="en-US"/>
              <a:pPr>
                <a:defRPr/>
              </a:pPr>
              <a:t>2013-01-17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D8D15-D4D5-4776-AA92-F01DBA0DEDD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15000"/>
                  </a:lnSpc>
                  <a:spcBef>
                    <a:spcPct val="20000"/>
                  </a:spcBef>
                  <a:buClr>
                    <a:srgbClr val="3333CC"/>
                  </a:buClr>
                  <a:buSzPct val="60000"/>
                  <a:buFont typeface="Wingdings" pitchFamily="2" charset="2"/>
                  <a:buNone/>
                  <a:defRPr/>
                </a:pPr>
                <a:endParaRPr lang="ko-KR" altLang="en-US" sz="2800" b="1">
                  <a:solidFill>
                    <a:srgbClr val="FFFF00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15000"/>
                  </a:lnSpc>
                  <a:spcBef>
                    <a:spcPct val="20000"/>
                  </a:spcBef>
                  <a:buClr>
                    <a:srgbClr val="3333CC"/>
                  </a:buClr>
                  <a:buSzPct val="60000"/>
                  <a:buFont typeface="Wingdings" pitchFamily="2" charset="2"/>
                  <a:buNone/>
                  <a:defRPr/>
                </a:pPr>
                <a:endParaRPr lang="ko-KR" altLang="en-US" sz="2800" b="1">
                  <a:solidFill>
                    <a:srgbClr val="FFFF00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15000"/>
                  </a:lnSpc>
                  <a:spcBef>
                    <a:spcPct val="20000"/>
                  </a:spcBef>
                  <a:buClr>
                    <a:srgbClr val="3333CC"/>
                  </a:buClr>
                  <a:buSzPct val="60000"/>
                  <a:buFont typeface="Wingdings" pitchFamily="2" charset="2"/>
                  <a:buNone/>
                  <a:defRPr/>
                </a:pPr>
                <a:endParaRPr lang="ko-KR" altLang="en-US" sz="2800" b="1">
                  <a:solidFill>
                    <a:srgbClr val="FFFF00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15000"/>
                  </a:lnSpc>
                  <a:spcBef>
                    <a:spcPct val="20000"/>
                  </a:spcBef>
                  <a:buClr>
                    <a:srgbClr val="3333CC"/>
                  </a:buClr>
                  <a:buSzPct val="60000"/>
                  <a:buFont typeface="Wingdings" pitchFamily="2" charset="2"/>
                  <a:buNone/>
                  <a:defRPr/>
                </a:pPr>
                <a:endParaRPr lang="ko-KR" altLang="en-US" sz="2800" b="1">
                  <a:solidFill>
                    <a:srgbClr val="FFFF00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15000"/>
                </a:lnSpc>
                <a:spcBef>
                  <a:spcPct val="20000"/>
                </a:spcBef>
                <a:buClr>
                  <a:srgbClr val="3333CC"/>
                </a:buClr>
                <a:buSzPct val="60000"/>
                <a:buFont typeface="Wingdings" pitchFamily="2" charset="2"/>
                <a:buNone/>
                <a:defRPr/>
              </a:pPr>
              <a:endParaRPr lang="ko-KR" altLang="en-US" sz="2800" b="1">
                <a:solidFill>
                  <a:srgbClr val="FFFF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15000"/>
                </a:lnSpc>
                <a:spcBef>
                  <a:spcPct val="20000"/>
                </a:spcBef>
                <a:buClr>
                  <a:srgbClr val="3333CC"/>
                </a:buClr>
                <a:buSzPct val="60000"/>
                <a:buFont typeface="Wingdings" pitchFamily="2" charset="2"/>
                <a:buNone/>
                <a:defRPr/>
              </a:pPr>
              <a:endParaRPr lang="ko-KR" altLang="en-US" sz="2800" b="1">
                <a:solidFill>
                  <a:srgbClr val="FFFF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15000"/>
                </a:lnSpc>
                <a:spcBef>
                  <a:spcPct val="20000"/>
                </a:spcBef>
                <a:buClr>
                  <a:srgbClr val="3333CC"/>
                </a:buClr>
                <a:buSzPct val="60000"/>
                <a:buFont typeface="Wingdings" pitchFamily="2" charset="2"/>
                <a:buNone/>
                <a:defRPr/>
              </a:pPr>
              <a:endParaRPr lang="ko-KR" altLang="en-US" sz="2800" b="1">
                <a:solidFill>
                  <a:srgbClr val="FFFF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endParaRPr>
            </a:p>
          </p:txBody>
        </p:sp>
      </p:grpSp>
      <p:sp>
        <p:nvSpPr>
          <p:cNvPr id="14" name="Rectangle 17"/>
          <p:cNvSpPr>
            <a:spLocks noChangeArrowheads="1"/>
          </p:cNvSpPr>
          <p:nvPr/>
        </p:nvSpPr>
        <p:spPr bwMode="auto">
          <a:xfrm flipV="1">
            <a:off x="0" y="381000"/>
            <a:ext cx="3581400" cy="76200"/>
          </a:xfrm>
          <a:prstGeom prst="rect">
            <a:avLst/>
          </a:prstGeom>
          <a:gradFill rotWithShape="0">
            <a:gsLst>
              <a:gs pos="0">
                <a:srgbClr val="87EB23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15000"/>
              </a:lnSpc>
              <a:spcBef>
                <a:spcPct val="20000"/>
              </a:spcBef>
              <a:buClr>
                <a:srgbClr val="3333CC"/>
              </a:buClr>
              <a:buSzPct val="60000"/>
              <a:buFont typeface="Wingdings" pitchFamily="2" charset="2"/>
              <a:buNone/>
              <a:defRPr/>
            </a:pPr>
            <a:endParaRPr lang="ko-KR" altLang="en-US" sz="2800" b="1">
              <a:solidFill>
                <a:srgbClr val="FFFF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0" y="838200"/>
            <a:ext cx="360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ko-KR" sz="2400" b="1">
                <a:solidFill>
                  <a:srgbClr val="FFFFCC"/>
                </a:solidFill>
                <a:latin typeface="MD솔체" pitchFamily="18" charset="-127"/>
                <a:ea typeface="MD솔체" pitchFamily="18" charset="-127"/>
                <a:sym typeface="Symbol" pitchFamily="18" charset="2"/>
              </a:rPr>
              <a:t>YEONG DONG- GUN</a:t>
            </a:r>
          </a:p>
        </p:txBody>
      </p:sp>
      <p:sp>
        <p:nvSpPr>
          <p:cNvPr id="729100" name="Rectangle 12"/>
          <p:cNvSpPr>
            <a:spLocks noGrp="1" noChangeArrowheads="1"/>
          </p:cNvSpPr>
          <p:nvPr>
            <p:ph type="ctrTitle"/>
          </p:nvPr>
        </p:nvSpPr>
        <p:spPr bwMode="auto">
          <a:xfrm>
            <a:off x="990600" y="18288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7291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E96F0B54-BC78-4277-AE2C-B1C4D4C884D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Font typeface="Wingdings" pitchFamily="2" charset="2"/>
                  <a:buChar char="q"/>
                  <a:defRPr/>
                </a:pPr>
                <a:endParaRPr lang="ko-KR" altLang="en-US" sz="2400" b="1">
                  <a:solidFill>
                    <a:srgbClr val="FFFFFF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Font typeface="Wingdings" pitchFamily="2" charset="2"/>
                  <a:buChar char="q"/>
                  <a:defRPr/>
                </a:pPr>
                <a:endParaRPr lang="ko-KR" altLang="en-US" sz="2400" b="1">
                  <a:solidFill>
                    <a:srgbClr val="FFFFFF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Font typeface="Wingdings" pitchFamily="2" charset="2"/>
                  <a:buChar char="q"/>
                  <a:defRPr/>
                </a:pPr>
                <a:endParaRPr lang="ko-KR" altLang="en-US" sz="2400" b="1">
                  <a:solidFill>
                    <a:srgbClr val="FFFFFF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Font typeface="Wingdings" pitchFamily="2" charset="2"/>
                  <a:buChar char="q"/>
                  <a:defRPr/>
                </a:pPr>
                <a:endParaRPr lang="ko-KR" altLang="en-US" sz="2400" b="1">
                  <a:solidFill>
                    <a:srgbClr val="FFFFFF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20000"/>
                </a:spcBef>
                <a:buFont typeface="Wingdings" pitchFamily="2" charset="2"/>
                <a:buChar char="q"/>
                <a:defRPr/>
              </a:pPr>
              <a:endParaRPr lang="ko-KR" altLang="en-US" sz="2400" b="1">
                <a:solidFill>
                  <a:srgbClr val="FFFF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20000"/>
                </a:spcBef>
                <a:buFont typeface="Wingdings" pitchFamily="2" charset="2"/>
                <a:buChar char="q"/>
                <a:defRPr/>
              </a:pPr>
              <a:endParaRPr lang="ko-KR" altLang="en-US" sz="2400" b="1">
                <a:solidFill>
                  <a:srgbClr val="FFFF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20000"/>
                </a:spcBef>
                <a:buFont typeface="Wingdings" pitchFamily="2" charset="2"/>
                <a:buChar char="q"/>
                <a:defRPr/>
              </a:pPr>
              <a:endParaRPr lang="ko-KR" altLang="en-US" sz="2400" b="1">
                <a:solidFill>
                  <a:srgbClr val="FFFF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endParaRPr>
            </a:p>
          </p:txBody>
        </p:sp>
      </p:grpSp>
      <p:sp>
        <p:nvSpPr>
          <p:cNvPr id="14" name="Rectangle 17"/>
          <p:cNvSpPr>
            <a:spLocks noChangeArrowheads="1"/>
          </p:cNvSpPr>
          <p:nvPr/>
        </p:nvSpPr>
        <p:spPr bwMode="auto">
          <a:xfrm flipV="1">
            <a:off x="0" y="381000"/>
            <a:ext cx="3581400" cy="76200"/>
          </a:xfrm>
          <a:prstGeom prst="rect">
            <a:avLst/>
          </a:prstGeom>
          <a:gradFill rotWithShape="0">
            <a:gsLst>
              <a:gs pos="0">
                <a:srgbClr val="87EB23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ko-KR" altLang="en-US" sz="2400" b="1">
              <a:solidFill>
                <a:srgbClr val="FFFF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0" y="838200"/>
            <a:ext cx="360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ko-KR" sz="2400" b="1">
                <a:solidFill>
                  <a:srgbClr val="FFFFCC"/>
                </a:solidFill>
                <a:latin typeface="MD솔체" pitchFamily="18" charset="-127"/>
                <a:ea typeface="MD솔체" pitchFamily="18" charset="-127"/>
                <a:sym typeface="Symbol" pitchFamily="18" charset="2"/>
              </a:rPr>
              <a:t>YEONG DONG- GUN</a:t>
            </a:r>
          </a:p>
        </p:txBody>
      </p:sp>
      <p:sp>
        <p:nvSpPr>
          <p:cNvPr id="729100" name="Rectangle 12"/>
          <p:cNvSpPr>
            <a:spLocks noGrp="1" noChangeArrowheads="1"/>
          </p:cNvSpPr>
          <p:nvPr>
            <p:ph type="ctrTitle"/>
          </p:nvPr>
        </p:nvSpPr>
        <p:spPr bwMode="auto">
          <a:xfrm>
            <a:off x="990600" y="18288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7291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CBEE2BC6-E5AF-43C0-8566-10342A67EA6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just">
                  <a:lnSpc>
                    <a:spcPct val="150000"/>
                  </a:lnSpc>
                  <a:spcBef>
                    <a:spcPct val="20000"/>
                  </a:spcBef>
                  <a:buClr>
                    <a:srgbClr val="FFFFFF"/>
                  </a:buClr>
                  <a:buFont typeface="Wingdings" pitchFamily="2" charset="2"/>
                  <a:buNone/>
                  <a:defRPr/>
                </a:pPr>
                <a:endParaRPr lang="ko-KR" altLang="en-US" sz="2400" b="1">
                  <a:solidFill>
                    <a:srgbClr val="FFFF66"/>
                  </a:solidFill>
                  <a:latin typeface="HY헤드라인M" pitchFamily="18" charset="-127"/>
                  <a:ea typeface="HY헤드라인M" pitchFamily="18" charset="-127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just">
                  <a:lnSpc>
                    <a:spcPct val="150000"/>
                  </a:lnSpc>
                  <a:spcBef>
                    <a:spcPct val="20000"/>
                  </a:spcBef>
                  <a:buClr>
                    <a:srgbClr val="FFFFFF"/>
                  </a:buClr>
                  <a:buFont typeface="Wingdings" pitchFamily="2" charset="2"/>
                  <a:buNone/>
                  <a:defRPr/>
                </a:pPr>
                <a:endParaRPr lang="ko-KR" altLang="en-US" sz="2400" b="1">
                  <a:solidFill>
                    <a:srgbClr val="FFFF66"/>
                  </a:solidFill>
                  <a:latin typeface="HY헤드라인M" pitchFamily="18" charset="-127"/>
                  <a:ea typeface="HY헤드라인M" pitchFamily="18" charset="-127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just">
                  <a:lnSpc>
                    <a:spcPct val="150000"/>
                  </a:lnSpc>
                  <a:spcBef>
                    <a:spcPct val="20000"/>
                  </a:spcBef>
                  <a:buClr>
                    <a:srgbClr val="FFFFFF"/>
                  </a:buClr>
                  <a:buFont typeface="Wingdings" pitchFamily="2" charset="2"/>
                  <a:buNone/>
                  <a:defRPr/>
                </a:pPr>
                <a:endParaRPr lang="ko-KR" altLang="en-US" sz="2400" b="1">
                  <a:solidFill>
                    <a:srgbClr val="FFFF66"/>
                  </a:solidFill>
                  <a:latin typeface="HY헤드라인M" pitchFamily="18" charset="-127"/>
                  <a:ea typeface="HY헤드라인M" pitchFamily="18" charset="-127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just">
                  <a:lnSpc>
                    <a:spcPct val="150000"/>
                  </a:lnSpc>
                  <a:spcBef>
                    <a:spcPct val="20000"/>
                  </a:spcBef>
                  <a:buClr>
                    <a:srgbClr val="FFFFFF"/>
                  </a:buClr>
                  <a:buFont typeface="Wingdings" pitchFamily="2" charset="2"/>
                  <a:buNone/>
                  <a:defRPr/>
                </a:pPr>
                <a:endParaRPr lang="ko-KR" altLang="en-US" sz="2400" b="1">
                  <a:solidFill>
                    <a:srgbClr val="FFFF66"/>
                  </a:solidFill>
                  <a:latin typeface="HY헤드라인M" pitchFamily="18" charset="-127"/>
                  <a:ea typeface="HY헤드라인M" pitchFamily="18" charset="-127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just">
                <a:lnSpc>
                  <a:spcPct val="150000"/>
                </a:lnSpc>
                <a:spcBef>
                  <a:spcPct val="20000"/>
                </a:spcBef>
                <a:buClr>
                  <a:srgbClr val="FFFFFF"/>
                </a:buClr>
                <a:buFont typeface="Wingdings" pitchFamily="2" charset="2"/>
                <a:buNone/>
                <a:defRPr/>
              </a:pPr>
              <a:endParaRPr lang="ko-KR" altLang="en-US" sz="2400" b="1">
                <a:solidFill>
                  <a:srgbClr val="FFFF66"/>
                </a:solidFill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just">
                <a:lnSpc>
                  <a:spcPct val="150000"/>
                </a:lnSpc>
                <a:spcBef>
                  <a:spcPct val="20000"/>
                </a:spcBef>
                <a:buClr>
                  <a:srgbClr val="FFFFFF"/>
                </a:buClr>
                <a:buFont typeface="Wingdings" pitchFamily="2" charset="2"/>
                <a:buNone/>
                <a:defRPr/>
              </a:pPr>
              <a:endParaRPr lang="ko-KR" altLang="en-US" sz="2400" b="1">
                <a:solidFill>
                  <a:srgbClr val="FFFF66"/>
                </a:solidFill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just">
                <a:lnSpc>
                  <a:spcPct val="150000"/>
                </a:lnSpc>
                <a:spcBef>
                  <a:spcPct val="20000"/>
                </a:spcBef>
                <a:buClr>
                  <a:srgbClr val="FFFFFF"/>
                </a:buClr>
                <a:buFont typeface="Wingdings" pitchFamily="2" charset="2"/>
                <a:buNone/>
                <a:defRPr/>
              </a:pPr>
              <a:endParaRPr lang="ko-KR" altLang="en-US" sz="2400" b="1">
                <a:solidFill>
                  <a:srgbClr val="FFFF66"/>
                </a:solidFill>
                <a:latin typeface="HY헤드라인M" pitchFamily="18" charset="-127"/>
                <a:ea typeface="HY헤드라인M" pitchFamily="18" charset="-127"/>
              </a:endParaRPr>
            </a:p>
          </p:txBody>
        </p:sp>
      </p:grpSp>
      <p:sp>
        <p:nvSpPr>
          <p:cNvPr id="14" name="Rectangle 17"/>
          <p:cNvSpPr>
            <a:spLocks noChangeArrowheads="1"/>
          </p:cNvSpPr>
          <p:nvPr/>
        </p:nvSpPr>
        <p:spPr bwMode="auto">
          <a:xfrm flipV="1">
            <a:off x="0" y="381000"/>
            <a:ext cx="3581400" cy="76200"/>
          </a:xfrm>
          <a:prstGeom prst="rect">
            <a:avLst/>
          </a:prstGeom>
          <a:gradFill rotWithShape="0">
            <a:gsLst>
              <a:gs pos="0">
                <a:srgbClr val="87EB23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just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defRPr/>
            </a:pPr>
            <a:endParaRPr lang="ko-KR" altLang="en-US" sz="2400" b="1">
              <a:solidFill>
                <a:srgbClr val="FFFF66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0" y="838200"/>
            <a:ext cx="360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ko-KR" sz="2400" b="1">
                <a:solidFill>
                  <a:srgbClr val="FFFFCC"/>
                </a:solidFill>
                <a:latin typeface="MD솔체" pitchFamily="18" charset="-127"/>
                <a:ea typeface="MD솔체" pitchFamily="18" charset="-127"/>
              </a:rPr>
              <a:t>YEONG DONG- GUN</a:t>
            </a:r>
          </a:p>
        </p:txBody>
      </p:sp>
      <p:sp>
        <p:nvSpPr>
          <p:cNvPr id="729100" name="Rectangle 12"/>
          <p:cNvSpPr>
            <a:spLocks noGrp="1" noChangeArrowheads="1"/>
          </p:cNvSpPr>
          <p:nvPr>
            <p:ph type="ctrTitle"/>
          </p:nvPr>
        </p:nvSpPr>
        <p:spPr bwMode="auto">
          <a:xfrm>
            <a:off x="990600" y="18288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7291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DF24F196-A27A-4E73-BF76-0831119E1B1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50000"/>
                  </a:lnSpc>
                  <a:spcBef>
                    <a:spcPct val="20000"/>
                  </a:spcBef>
                  <a:buClr>
                    <a:srgbClr val="FFFF00"/>
                  </a:buClr>
                  <a:buSzPct val="60000"/>
                  <a:buFont typeface="Monotype Sorts" pitchFamily="2" charset="2"/>
                  <a:buNone/>
                  <a:defRPr/>
                </a:pPr>
                <a:endParaRPr lang="ko-KR" altLang="en-US" sz="2000" b="1">
                  <a:solidFill>
                    <a:srgbClr val="003366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50000"/>
                  </a:lnSpc>
                  <a:spcBef>
                    <a:spcPct val="20000"/>
                  </a:spcBef>
                  <a:buClr>
                    <a:srgbClr val="FFFF00"/>
                  </a:buClr>
                  <a:buSzPct val="60000"/>
                  <a:buFont typeface="Monotype Sorts" pitchFamily="2" charset="2"/>
                  <a:buNone/>
                  <a:defRPr/>
                </a:pPr>
                <a:endParaRPr lang="ko-KR" altLang="en-US" sz="2000" b="1">
                  <a:solidFill>
                    <a:srgbClr val="003366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50000"/>
                  </a:lnSpc>
                  <a:spcBef>
                    <a:spcPct val="20000"/>
                  </a:spcBef>
                  <a:buClr>
                    <a:srgbClr val="FFFF00"/>
                  </a:buClr>
                  <a:buSzPct val="60000"/>
                  <a:buFont typeface="Monotype Sorts" pitchFamily="2" charset="2"/>
                  <a:buNone/>
                  <a:defRPr/>
                </a:pPr>
                <a:endParaRPr lang="ko-KR" altLang="en-US" sz="2000" b="1">
                  <a:solidFill>
                    <a:srgbClr val="003366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50000"/>
                  </a:lnSpc>
                  <a:spcBef>
                    <a:spcPct val="20000"/>
                  </a:spcBef>
                  <a:buClr>
                    <a:srgbClr val="FFFF00"/>
                  </a:buClr>
                  <a:buSzPct val="60000"/>
                  <a:buFont typeface="Monotype Sorts" pitchFamily="2" charset="2"/>
                  <a:buNone/>
                  <a:defRPr/>
                </a:pPr>
                <a:endParaRPr lang="ko-KR" altLang="en-US" sz="2000" b="1">
                  <a:solidFill>
                    <a:srgbClr val="003366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50000"/>
                </a:lnSpc>
                <a:spcBef>
                  <a:spcPct val="20000"/>
                </a:spcBef>
                <a:buClr>
                  <a:srgbClr val="FFFF00"/>
                </a:buClr>
                <a:buSzPct val="60000"/>
                <a:buFont typeface="Monotype Sorts" pitchFamily="2" charset="2"/>
                <a:buNone/>
                <a:defRPr/>
              </a:pPr>
              <a:endParaRPr lang="ko-KR" altLang="en-US" sz="2000" b="1">
                <a:solidFill>
                  <a:srgbClr val="003366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50000"/>
                </a:lnSpc>
                <a:spcBef>
                  <a:spcPct val="20000"/>
                </a:spcBef>
                <a:buClr>
                  <a:srgbClr val="FFFF00"/>
                </a:buClr>
                <a:buSzPct val="60000"/>
                <a:buFont typeface="Monotype Sorts" pitchFamily="2" charset="2"/>
                <a:buNone/>
                <a:defRPr/>
              </a:pPr>
              <a:endParaRPr lang="ko-KR" altLang="en-US" sz="2000" b="1">
                <a:solidFill>
                  <a:srgbClr val="003366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50000"/>
                </a:lnSpc>
                <a:spcBef>
                  <a:spcPct val="20000"/>
                </a:spcBef>
                <a:buClr>
                  <a:srgbClr val="FFFF00"/>
                </a:buClr>
                <a:buSzPct val="60000"/>
                <a:buFont typeface="Monotype Sorts" pitchFamily="2" charset="2"/>
                <a:buNone/>
                <a:defRPr/>
              </a:pPr>
              <a:endParaRPr lang="ko-KR" altLang="en-US" sz="2000" b="1">
                <a:solidFill>
                  <a:srgbClr val="003366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endParaRPr>
            </a:p>
          </p:txBody>
        </p:sp>
      </p:grpSp>
      <p:sp>
        <p:nvSpPr>
          <p:cNvPr id="14" name="Rectangle 17"/>
          <p:cNvSpPr>
            <a:spLocks noChangeArrowheads="1"/>
          </p:cNvSpPr>
          <p:nvPr/>
        </p:nvSpPr>
        <p:spPr bwMode="auto">
          <a:xfrm flipV="1">
            <a:off x="0" y="381000"/>
            <a:ext cx="3581400" cy="76200"/>
          </a:xfrm>
          <a:prstGeom prst="rect">
            <a:avLst/>
          </a:prstGeom>
          <a:gradFill rotWithShape="0">
            <a:gsLst>
              <a:gs pos="0">
                <a:srgbClr val="87EB23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0" y="838200"/>
            <a:ext cx="360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ko-KR" sz="2400" b="1">
                <a:solidFill>
                  <a:srgbClr val="FFFFCC"/>
                </a:solidFill>
                <a:latin typeface="MD솔체" pitchFamily="18" charset="-127"/>
                <a:ea typeface="MD솔체" pitchFamily="18" charset="-127"/>
                <a:sym typeface="Symbol" pitchFamily="18" charset="2"/>
              </a:rPr>
              <a:t>YEONG DONG- GUN</a:t>
            </a:r>
          </a:p>
        </p:txBody>
      </p:sp>
      <p:sp>
        <p:nvSpPr>
          <p:cNvPr id="729100" name="Rectangle 12"/>
          <p:cNvSpPr>
            <a:spLocks noGrp="1" noChangeArrowheads="1"/>
          </p:cNvSpPr>
          <p:nvPr>
            <p:ph type="ctrTitle"/>
          </p:nvPr>
        </p:nvSpPr>
        <p:spPr bwMode="auto">
          <a:xfrm>
            <a:off x="990600" y="18288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7291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8B7BD2B7-5D91-4210-866B-5037F102F18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A3F2A-A8E8-4D1E-B95F-06674F74B32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20000"/>
                  </a:lnSpc>
                  <a:buClr>
                    <a:srgbClr val="FFFFFF"/>
                  </a:buClr>
                  <a:buSzPct val="60000"/>
                  <a:buFont typeface="Wingdings" pitchFamily="2" charset="2"/>
                  <a:buNone/>
                  <a:defRPr/>
                </a:pPr>
                <a:endParaRPr lang="ko-KR" altLang="en-US" sz="2800" b="1">
                  <a:solidFill>
                    <a:srgbClr val="FFFF00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20000"/>
                  </a:lnSpc>
                  <a:buClr>
                    <a:srgbClr val="FFFFFF"/>
                  </a:buClr>
                  <a:buSzPct val="60000"/>
                  <a:buFont typeface="Wingdings" pitchFamily="2" charset="2"/>
                  <a:buNone/>
                  <a:defRPr/>
                </a:pPr>
                <a:endParaRPr lang="ko-KR" altLang="en-US" sz="2800" b="1">
                  <a:solidFill>
                    <a:srgbClr val="FFFF00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20000"/>
                  </a:lnSpc>
                  <a:buClr>
                    <a:srgbClr val="FFFFFF"/>
                  </a:buClr>
                  <a:buSzPct val="60000"/>
                  <a:buFont typeface="Wingdings" pitchFamily="2" charset="2"/>
                  <a:buNone/>
                  <a:defRPr/>
                </a:pPr>
                <a:endParaRPr lang="ko-KR" altLang="en-US" sz="2800" b="1">
                  <a:solidFill>
                    <a:srgbClr val="FFFF00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20000"/>
                  </a:lnSpc>
                  <a:buClr>
                    <a:srgbClr val="FFFFFF"/>
                  </a:buClr>
                  <a:buSzPct val="60000"/>
                  <a:buFont typeface="Wingdings" pitchFamily="2" charset="2"/>
                  <a:buNone/>
                  <a:defRPr/>
                </a:pPr>
                <a:endParaRPr lang="ko-KR" altLang="en-US" sz="2800" b="1">
                  <a:solidFill>
                    <a:srgbClr val="FFFF00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20000"/>
                </a:lnSpc>
                <a:buClr>
                  <a:srgbClr val="FFFFFF"/>
                </a:buClr>
                <a:buSzPct val="60000"/>
                <a:buFont typeface="Wingdings" pitchFamily="2" charset="2"/>
                <a:buNone/>
                <a:defRPr/>
              </a:pPr>
              <a:endParaRPr lang="ko-KR" altLang="en-US" sz="2800" b="1">
                <a:solidFill>
                  <a:srgbClr val="FFFF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20000"/>
                </a:lnSpc>
                <a:buClr>
                  <a:srgbClr val="FFFFFF"/>
                </a:buClr>
                <a:buSzPct val="60000"/>
                <a:buFont typeface="Wingdings" pitchFamily="2" charset="2"/>
                <a:buNone/>
                <a:defRPr/>
              </a:pPr>
              <a:endParaRPr lang="ko-KR" altLang="en-US" sz="2800" b="1">
                <a:solidFill>
                  <a:srgbClr val="FFFF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20000"/>
                </a:lnSpc>
                <a:buClr>
                  <a:srgbClr val="FFFFFF"/>
                </a:buClr>
                <a:buSzPct val="60000"/>
                <a:buFont typeface="Wingdings" pitchFamily="2" charset="2"/>
                <a:buNone/>
                <a:defRPr/>
              </a:pPr>
              <a:endParaRPr lang="ko-KR" altLang="en-US" sz="2800" b="1">
                <a:solidFill>
                  <a:srgbClr val="FFFF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endParaRPr>
            </a:p>
          </p:txBody>
        </p:sp>
      </p:grpSp>
      <p:sp>
        <p:nvSpPr>
          <p:cNvPr id="14" name="Rectangle 17"/>
          <p:cNvSpPr>
            <a:spLocks noChangeArrowheads="1"/>
          </p:cNvSpPr>
          <p:nvPr/>
        </p:nvSpPr>
        <p:spPr bwMode="auto">
          <a:xfrm flipV="1">
            <a:off x="0" y="381000"/>
            <a:ext cx="3581400" cy="76200"/>
          </a:xfrm>
          <a:prstGeom prst="rect">
            <a:avLst/>
          </a:prstGeom>
          <a:gradFill rotWithShape="0">
            <a:gsLst>
              <a:gs pos="0">
                <a:srgbClr val="87EB23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defRPr/>
            </a:pPr>
            <a:endParaRPr lang="ko-KR" altLang="en-US" sz="2800" b="1">
              <a:solidFill>
                <a:srgbClr val="FFFF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0" y="838200"/>
            <a:ext cx="360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ko-KR" sz="2400" b="1">
                <a:solidFill>
                  <a:srgbClr val="FFFFCC"/>
                </a:solidFill>
                <a:latin typeface="MD솔체" pitchFamily="18" charset="-127"/>
                <a:ea typeface="MD솔체" pitchFamily="18" charset="-127"/>
                <a:sym typeface="Symbol" pitchFamily="18" charset="2"/>
              </a:rPr>
              <a:t>YEONG DONG- GUN</a:t>
            </a:r>
          </a:p>
        </p:txBody>
      </p:sp>
      <p:sp>
        <p:nvSpPr>
          <p:cNvPr id="729100" name="Rectangle 12"/>
          <p:cNvSpPr>
            <a:spLocks noGrp="1" noChangeArrowheads="1"/>
          </p:cNvSpPr>
          <p:nvPr>
            <p:ph type="ctrTitle"/>
          </p:nvPr>
        </p:nvSpPr>
        <p:spPr bwMode="auto">
          <a:xfrm>
            <a:off x="990600" y="18288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7291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78378C1B-DDD5-432D-9417-F10DBF92AD2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20000"/>
                  </a:lnSpc>
                  <a:buClr>
                    <a:srgbClr val="FFFFFF"/>
                  </a:buClr>
                  <a:buSzPct val="60000"/>
                  <a:buFont typeface="Wingdings" pitchFamily="2" charset="2"/>
                  <a:buNone/>
                  <a:defRPr/>
                </a:pPr>
                <a:endParaRPr lang="ko-KR" altLang="en-US" sz="3200" b="1">
                  <a:solidFill>
                    <a:srgbClr val="FFFF00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20000"/>
                  </a:lnSpc>
                  <a:buClr>
                    <a:srgbClr val="FFFFFF"/>
                  </a:buClr>
                  <a:buSzPct val="60000"/>
                  <a:buFont typeface="Wingdings" pitchFamily="2" charset="2"/>
                  <a:buNone/>
                  <a:defRPr/>
                </a:pPr>
                <a:endParaRPr lang="ko-KR" altLang="en-US" sz="3200" b="1">
                  <a:solidFill>
                    <a:srgbClr val="FFFF00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20000"/>
                  </a:lnSpc>
                  <a:buClr>
                    <a:srgbClr val="FFFFFF"/>
                  </a:buClr>
                  <a:buSzPct val="60000"/>
                  <a:buFont typeface="Wingdings" pitchFamily="2" charset="2"/>
                  <a:buNone/>
                  <a:defRPr/>
                </a:pPr>
                <a:endParaRPr lang="ko-KR" altLang="en-US" sz="3200" b="1">
                  <a:solidFill>
                    <a:srgbClr val="FFFF00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20000"/>
                  </a:lnSpc>
                  <a:buClr>
                    <a:srgbClr val="FFFFFF"/>
                  </a:buClr>
                  <a:buSzPct val="60000"/>
                  <a:buFont typeface="Wingdings" pitchFamily="2" charset="2"/>
                  <a:buNone/>
                  <a:defRPr/>
                </a:pPr>
                <a:endParaRPr lang="ko-KR" altLang="en-US" sz="3200" b="1">
                  <a:solidFill>
                    <a:srgbClr val="FFFF00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20000"/>
                </a:lnSpc>
                <a:buClr>
                  <a:srgbClr val="FFFFFF"/>
                </a:buClr>
                <a:buSzPct val="60000"/>
                <a:buFont typeface="Wingdings" pitchFamily="2" charset="2"/>
                <a:buNone/>
                <a:defRPr/>
              </a:pPr>
              <a:endParaRPr lang="ko-KR" altLang="en-US" sz="3200" b="1">
                <a:solidFill>
                  <a:srgbClr val="FFFF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20000"/>
                </a:lnSpc>
                <a:buClr>
                  <a:srgbClr val="FFFFFF"/>
                </a:buClr>
                <a:buSzPct val="60000"/>
                <a:buFont typeface="Wingdings" pitchFamily="2" charset="2"/>
                <a:buNone/>
                <a:defRPr/>
              </a:pPr>
              <a:endParaRPr lang="ko-KR" altLang="en-US" sz="3200" b="1">
                <a:solidFill>
                  <a:srgbClr val="FFFF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20000"/>
                </a:lnSpc>
                <a:buClr>
                  <a:srgbClr val="FFFFFF"/>
                </a:buClr>
                <a:buSzPct val="60000"/>
                <a:buFont typeface="Wingdings" pitchFamily="2" charset="2"/>
                <a:buNone/>
                <a:defRPr/>
              </a:pPr>
              <a:endParaRPr lang="ko-KR" altLang="en-US" sz="3200" b="1">
                <a:solidFill>
                  <a:srgbClr val="FFFF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endParaRPr>
            </a:p>
          </p:txBody>
        </p:sp>
      </p:grpSp>
      <p:sp>
        <p:nvSpPr>
          <p:cNvPr id="14" name="Rectangle 17"/>
          <p:cNvSpPr>
            <a:spLocks noChangeArrowheads="1"/>
          </p:cNvSpPr>
          <p:nvPr/>
        </p:nvSpPr>
        <p:spPr bwMode="auto">
          <a:xfrm flipV="1">
            <a:off x="0" y="381000"/>
            <a:ext cx="3581400" cy="76200"/>
          </a:xfrm>
          <a:prstGeom prst="rect">
            <a:avLst/>
          </a:prstGeom>
          <a:gradFill rotWithShape="0">
            <a:gsLst>
              <a:gs pos="0">
                <a:srgbClr val="87EB23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defRPr/>
            </a:pPr>
            <a:endParaRPr lang="ko-KR" altLang="en-US" sz="3200" b="1">
              <a:solidFill>
                <a:srgbClr val="FFFF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0" y="838200"/>
            <a:ext cx="360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ko-KR" sz="2400" b="1">
                <a:solidFill>
                  <a:srgbClr val="FFFFCC"/>
                </a:solidFill>
                <a:latin typeface="MD솔체" pitchFamily="18" charset="-127"/>
                <a:ea typeface="MD솔체" pitchFamily="18" charset="-127"/>
                <a:sym typeface="Symbol" pitchFamily="18" charset="2"/>
              </a:rPr>
              <a:t>YEONG DONG- GUN</a:t>
            </a:r>
          </a:p>
        </p:txBody>
      </p:sp>
      <p:sp>
        <p:nvSpPr>
          <p:cNvPr id="729100" name="Rectangle 12"/>
          <p:cNvSpPr>
            <a:spLocks noGrp="1" noChangeArrowheads="1"/>
          </p:cNvSpPr>
          <p:nvPr>
            <p:ph type="ctrTitle"/>
          </p:nvPr>
        </p:nvSpPr>
        <p:spPr bwMode="auto">
          <a:xfrm>
            <a:off x="990600" y="18288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7291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4A508A4E-6BFC-4CAE-95AD-5F32E791430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ko-KR" altLang="en-US" sz="4400">
              <a:solidFill>
                <a:srgbClr val="333399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/>
        </p:nvSpPr>
        <p:spPr bwMode="auto">
          <a:xfrm>
            <a:off x="152400" y="838200"/>
            <a:ext cx="8839200" cy="5257800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3333CC"/>
              </a:buClr>
              <a:buSzPct val="60000"/>
              <a:buFont typeface="Wingdings" pitchFamily="2" charset="2"/>
              <a:buChar char="n"/>
              <a:defRPr/>
            </a:pPr>
            <a:endParaRPr lang="ko-KR" altLang="en-US" sz="2800" b="1">
              <a:solidFill>
                <a:srgbClr val="FFCF01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50000"/>
                  </a:lnSpc>
                  <a:spcBef>
                    <a:spcPct val="20000"/>
                  </a:spcBef>
                  <a:buClr>
                    <a:srgbClr val="FFFF00"/>
                  </a:buClr>
                  <a:buSzPct val="60000"/>
                  <a:buFont typeface="Monotype Sorts"/>
                  <a:buNone/>
                  <a:defRPr/>
                </a:pPr>
                <a:endParaRPr lang="ko-KR" altLang="en-US" sz="2000" b="1">
                  <a:solidFill>
                    <a:srgbClr val="003366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50000"/>
                  </a:lnSpc>
                  <a:spcBef>
                    <a:spcPct val="20000"/>
                  </a:spcBef>
                  <a:buClr>
                    <a:srgbClr val="FFFF00"/>
                  </a:buClr>
                  <a:buSzPct val="60000"/>
                  <a:buFont typeface="Monotype Sorts"/>
                  <a:buNone/>
                  <a:defRPr/>
                </a:pPr>
                <a:endParaRPr lang="ko-KR" altLang="en-US" sz="2000" b="1">
                  <a:solidFill>
                    <a:srgbClr val="003366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50000"/>
                  </a:lnSpc>
                  <a:spcBef>
                    <a:spcPct val="20000"/>
                  </a:spcBef>
                  <a:buClr>
                    <a:srgbClr val="FFFF00"/>
                  </a:buClr>
                  <a:buSzPct val="60000"/>
                  <a:buFont typeface="Monotype Sorts"/>
                  <a:buNone/>
                  <a:defRPr/>
                </a:pPr>
                <a:endParaRPr lang="ko-KR" altLang="en-US" sz="2000" b="1">
                  <a:solidFill>
                    <a:srgbClr val="003366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50000"/>
                  </a:lnSpc>
                  <a:spcBef>
                    <a:spcPct val="20000"/>
                  </a:spcBef>
                  <a:buClr>
                    <a:srgbClr val="FFFF00"/>
                  </a:buClr>
                  <a:buSzPct val="60000"/>
                  <a:buFont typeface="Monotype Sorts"/>
                  <a:buNone/>
                  <a:defRPr/>
                </a:pPr>
                <a:endParaRPr lang="ko-KR" altLang="en-US" sz="2000" b="1">
                  <a:solidFill>
                    <a:srgbClr val="003366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50000"/>
                </a:lnSpc>
                <a:spcBef>
                  <a:spcPct val="20000"/>
                </a:spcBef>
                <a:buClr>
                  <a:srgbClr val="FFFF00"/>
                </a:buClr>
                <a:buSzPct val="60000"/>
                <a:buFont typeface="Monotype Sorts"/>
                <a:buNone/>
                <a:defRPr/>
              </a:pPr>
              <a:endParaRPr lang="ko-KR" altLang="en-US" sz="2000" b="1">
                <a:solidFill>
                  <a:srgbClr val="003366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50000"/>
                </a:lnSpc>
                <a:spcBef>
                  <a:spcPct val="20000"/>
                </a:spcBef>
                <a:buClr>
                  <a:srgbClr val="FFFF00"/>
                </a:buClr>
                <a:buSzPct val="60000"/>
                <a:buFont typeface="Monotype Sorts"/>
                <a:buNone/>
                <a:defRPr/>
              </a:pPr>
              <a:endParaRPr lang="ko-KR" altLang="en-US" sz="2000" b="1">
                <a:solidFill>
                  <a:srgbClr val="003366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50000"/>
                </a:lnSpc>
                <a:spcBef>
                  <a:spcPct val="20000"/>
                </a:spcBef>
                <a:buClr>
                  <a:srgbClr val="FFFF00"/>
                </a:buClr>
                <a:buSzPct val="60000"/>
                <a:buFont typeface="Monotype Sorts"/>
                <a:buNone/>
                <a:defRPr/>
              </a:pPr>
              <a:endParaRPr lang="ko-KR" altLang="en-US" sz="2000" b="1">
                <a:solidFill>
                  <a:srgbClr val="003366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endParaRPr>
            </a:p>
          </p:txBody>
        </p:sp>
      </p:grpSp>
      <p:sp>
        <p:nvSpPr>
          <p:cNvPr id="14" name="Rectangle 17"/>
          <p:cNvSpPr>
            <a:spLocks noChangeArrowheads="1"/>
          </p:cNvSpPr>
          <p:nvPr/>
        </p:nvSpPr>
        <p:spPr bwMode="auto">
          <a:xfrm flipV="1">
            <a:off x="0" y="381000"/>
            <a:ext cx="3581400" cy="76200"/>
          </a:xfrm>
          <a:prstGeom prst="rect">
            <a:avLst/>
          </a:prstGeom>
          <a:gradFill rotWithShape="0">
            <a:gsLst>
              <a:gs pos="0">
                <a:srgbClr val="87EB23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0" y="838200"/>
            <a:ext cx="360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ko-KR" sz="2400" b="1">
                <a:solidFill>
                  <a:srgbClr val="FFFFCC"/>
                </a:solidFill>
                <a:latin typeface="MD솔체" pitchFamily="18" charset="-127"/>
                <a:ea typeface="MD솔체" pitchFamily="18" charset="-127"/>
                <a:sym typeface="Symbol" pitchFamily="18" charset="2"/>
              </a:rPr>
              <a:t>YEONG DONG- GUN</a:t>
            </a:r>
          </a:p>
        </p:txBody>
      </p:sp>
      <p:sp>
        <p:nvSpPr>
          <p:cNvPr id="729100" name="Rectangle 12"/>
          <p:cNvSpPr>
            <a:spLocks noGrp="1" noChangeArrowheads="1"/>
          </p:cNvSpPr>
          <p:nvPr>
            <p:ph type="ctrTitle"/>
          </p:nvPr>
        </p:nvSpPr>
        <p:spPr bwMode="auto">
          <a:xfrm>
            <a:off x="990600" y="18288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7291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27057625-E363-492F-8AB6-FC97A02C9EA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Clr>
                    <a:srgbClr val="FFFFFF"/>
                  </a:buClr>
                  <a:buSzPct val="60000"/>
                  <a:buFont typeface="Wingdings" pitchFamily="2" charset="2"/>
                  <a:buNone/>
                  <a:defRPr/>
                </a:pPr>
                <a:endParaRPr lang="ko-KR" altLang="en-US" sz="2000" b="1">
                  <a:solidFill>
                    <a:srgbClr val="FFFFFF"/>
                  </a:solidFill>
                  <a:latin typeface="HY헤드라인M" pitchFamily="18" charset="-127"/>
                  <a:ea typeface="HY헤드라인M" pitchFamily="18" charset="-127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Clr>
                    <a:srgbClr val="FFFFFF"/>
                  </a:buClr>
                  <a:buSzPct val="60000"/>
                  <a:buFont typeface="Wingdings" pitchFamily="2" charset="2"/>
                  <a:buNone/>
                  <a:defRPr/>
                </a:pPr>
                <a:endParaRPr lang="ko-KR" altLang="en-US" sz="2000" b="1">
                  <a:solidFill>
                    <a:srgbClr val="FFFFFF"/>
                  </a:solidFill>
                  <a:latin typeface="HY헤드라인M" pitchFamily="18" charset="-127"/>
                  <a:ea typeface="HY헤드라인M" pitchFamily="18" charset="-127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Clr>
                    <a:srgbClr val="FFFFFF"/>
                  </a:buClr>
                  <a:buSzPct val="60000"/>
                  <a:buFont typeface="Wingdings" pitchFamily="2" charset="2"/>
                  <a:buNone/>
                  <a:defRPr/>
                </a:pPr>
                <a:endParaRPr lang="ko-KR" altLang="en-US" sz="2000" b="1">
                  <a:solidFill>
                    <a:srgbClr val="FFFFFF"/>
                  </a:solidFill>
                  <a:latin typeface="HY헤드라인M" pitchFamily="18" charset="-127"/>
                  <a:ea typeface="HY헤드라인M" pitchFamily="18" charset="-127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Clr>
                    <a:srgbClr val="FFFFFF"/>
                  </a:buClr>
                  <a:buSzPct val="60000"/>
                  <a:buFont typeface="Wingdings" pitchFamily="2" charset="2"/>
                  <a:buNone/>
                  <a:defRPr/>
                </a:pPr>
                <a:endParaRPr lang="ko-KR" altLang="en-US" sz="2000" b="1">
                  <a:solidFill>
                    <a:srgbClr val="FFFFFF"/>
                  </a:solidFill>
                  <a:latin typeface="HY헤드라인M" pitchFamily="18" charset="-127"/>
                  <a:ea typeface="HY헤드라인M" pitchFamily="18" charset="-127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Clr>
                  <a:srgbClr val="FFFFFF"/>
                </a:buClr>
                <a:buSzPct val="60000"/>
                <a:buFont typeface="Wingdings" pitchFamily="2" charset="2"/>
                <a:buNone/>
                <a:defRPr/>
              </a:pPr>
              <a:endParaRPr lang="ko-KR" altLang="en-US" sz="2000" b="1">
                <a:solidFill>
                  <a:srgbClr val="FFFFFF"/>
                </a:solidFill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Clr>
                  <a:srgbClr val="FFFFFF"/>
                </a:buClr>
                <a:buSzPct val="60000"/>
                <a:buFont typeface="Wingdings" pitchFamily="2" charset="2"/>
                <a:buNone/>
                <a:defRPr/>
              </a:pPr>
              <a:endParaRPr lang="ko-KR" altLang="en-US" sz="2000" b="1">
                <a:solidFill>
                  <a:srgbClr val="FFFFFF"/>
                </a:solidFill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Clr>
                  <a:srgbClr val="FFFFFF"/>
                </a:buClr>
                <a:buSzPct val="60000"/>
                <a:buFont typeface="Wingdings" pitchFamily="2" charset="2"/>
                <a:buNone/>
                <a:defRPr/>
              </a:pPr>
              <a:endParaRPr lang="ko-KR" altLang="en-US" sz="2000" b="1">
                <a:solidFill>
                  <a:srgbClr val="FFFFFF"/>
                </a:solidFill>
                <a:latin typeface="HY헤드라인M" pitchFamily="18" charset="-127"/>
                <a:ea typeface="HY헤드라인M" pitchFamily="18" charset="-127"/>
              </a:endParaRPr>
            </a:p>
          </p:txBody>
        </p:sp>
      </p:grpSp>
      <p:sp>
        <p:nvSpPr>
          <p:cNvPr id="14" name="Rectangle 17"/>
          <p:cNvSpPr>
            <a:spLocks noChangeArrowheads="1"/>
          </p:cNvSpPr>
          <p:nvPr/>
        </p:nvSpPr>
        <p:spPr bwMode="auto">
          <a:xfrm flipV="1">
            <a:off x="0" y="381000"/>
            <a:ext cx="3581400" cy="76200"/>
          </a:xfrm>
          <a:prstGeom prst="rect">
            <a:avLst/>
          </a:prstGeom>
          <a:gradFill rotWithShape="0">
            <a:gsLst>
              <a:gs pos="0">
                <a:srgbClr val="87EB23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FFFFFF"/>
              </a:buClr>
              <a:buSzPct val="60000"/>
              <a:buFont typeface="Wingdings" pitchFamily="2" charset="2"/>
              <a:buNone/>
              <a:defRPr/>
            </a:pPr>
            <a:endParaRPr lang="ko-KR" altLang="en-US" sz="2000" b="1">
              <a:solidFill>
                <a:srgbClr val="FFFF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0" y="838200"/>
            <a:ext cx="360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ko-KR" sz="2400" b="1">
                <a:solidFill>
                  <a:srgbClr val="FFFFCC"/>
                </a:solidFill>
                <a:latin typeface="MD솔체" pitchFamily="18" charset="-127"/>
                <a:ea typeface="MD솔체" pitchFamily="18" charset="-127"/>
              </a:rPr>
              <a:t>YEONG DONG- GUN</a:t>
            </a:r>
          </a:p>
        </p:txBody>
      </p:sp>
      <p:sp>
        <p:nvSpPr>
          <p:cNvPr id="729100" name="Rectangle 12"/>
          <p:cNvSpPr>
            <a:spLocks noGrp="1" noChangeArrowheads="1"/>
          </p:cNvSpPr>
          <p:nvPr>
            <p:ph type="ctrTitle"/>
          </p:nvPr>
        </p:nvSpPr>
        <p:spPr bwMode="auto">
          <a:xfrm>
            <a:off x="990600" y="18288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7291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87496C02-5670-4989-8D8D-4E5B96E14A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100" name="Rectangle 12"/>
          <p:cNvSpPr>
            <a:spLocks noGrp="1" noChangeArrowheads="1"/>
          </p:cNvSpPr>
          <p:nvPr>
            <p:ph type="ctrTitle"/>
          </p:nvPr>
        </p:nvSpPr>
        <p:spPr bwMode="auto">
          <a:xfrm>
            <a:off x="990600" y="18288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7291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870B07AA-B73C-4CBC-BF4A-4894C1B79B9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9774-46F9-461F-BE6E-830724E0035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216F5-4E9A-45F5-BB32-A5183EBA0FA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7A199-19D5-4619-B302-13A0575829B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F60E7-0F4C-4447-9324-29802C6EED1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48BAF-CF77-4EAD-B493-86552FFCC6C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9FEF9-CB12-4F05-8A91-305EFBB0B4B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1976F-0CF5-4D99-9B87-1E3E91738EF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A2AD2F-E667-4486-85F1-E21F1B0F047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96BD88-5DC6-4A7A-9526-15F5533B6B6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F4113-277C-486A-B1F7-76059B05F00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26282-18BA-47F6-965F-7782C67C40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2F625-2CD2-4FC8-879A-D10DBD1F0F3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FCE1F-9444-4D59-8D6C-B9756B6E9ED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69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70.xml"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71.xml"/></Relationships>
</file>

<file path=ppt/slideMasters/_rels/slideMaster13.xml.rels><?xml version="1.0" encoding="UTF-8" standalone="yes"?>
<Relationships xmlns="http://schemas.openxmlformats.org/package/2006/relationships"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72.xml"/></Relationships>
</file>

<file path=ppt/slideMasters/_rels/slideMaster14.xml.rels><?xml version="1.0" encoding="UTF-8" standalone="yes"?>
<Relationships xmlns="http://schemas.openxmlformats.org/package/2006/relationships"><Relationship Id="rId2" Type="http://schemas.openxmlformats.org/officeDocument/2006/relationships/theme" Target="../theme/theme14.xml"/><Relationship Id="rId1" Type="http://schemas.openxmlformats.org/officeDocument/2006/relationships/slideLayout" Target="../slideLayouts/slideLayout73.xml"/></Relationships>
</file>

<file path=ppt/slideMasters/_rels/slideMaster15.xml.rels><?xml version="1.0" encoding="UTF-8" standalone="yes"?>
<Relationships xmlns="http://schemas.openxmlformats.org/package/2006/relationships"><Relationship Id="rId2" Type="http://schemas.openxmlformats.org/officeDocument/2006/relationships/theme" Target="../theme/theme15.xml"/><Relationship Id="rId1" Type="http://schemas.openxmlformats.org/officeDocument/2006/relationships/slideLayout" Target="../slideLayouts/slideLayout74.xml"/></Relationships>
</file>

<file path=ppt/slideMasters/_rels/slideMaster16.xml.rels><?xml version="1.0" encoding="UTF-8" standalone="yes"?>
<Relationships xmlns="http://schemas.openxmlformats.org/package/2006/relationships"><Relationship Id="rId2" Type="http://schemas.openxmlformats.org/officeDocument/2006/relationships/theme" Target="../theme/theme16.xml"/><Relationship Id="rId1" Type="http://schemas.openxmlformats.org/officeDocument/2006/relationships/slideLayout" Target="../slideLayouts/slideLayout75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3.xml"/><Relationship Id="rId3" Type="http://schemas.openxmlformats.org/officeDocument/2006/relationships/slideLayout" Target="../slideLayouts/slideLayout78.xml"/><Relationship Id="rId7" Type="http://schemas.openxmlformats.org/officeDocument/2006/relationships/slideLayout" Target="../slideLayouts/slideLayout82.xml"/><Relationship Id="rId12" Type="http://schemas.openxmlformats.org/officeDocument/2006/relationships/theme" Target="../theme/theme17.xml"/><Relationship Id="rId2" Type="http://schemas.openxmlformats.org/officeDocument/2006/relationships/slideLayout" Target="../slideLayouts/slideLayout77.xml"/><Relationship Id="rId1" Type="http://schemas.openxmlformats.org/officeDocument/2006/relationships/slideLayout" Target="../slideLayouts/slideLayout76.xml"/><Relationship Id="rId6" Type="http://schemas.openxmlformats.org/officeDocument/2006/relationships/slideLayout" Target="../slideLayouts/slideLayout81.xml"/><Relationship Id="rId11" Type="http://schemas.openxmlformats.org/officeDocument/2006/relationships/slideLayout" Target="../slideLayouts/slideLayout86.xml"/><Relationship Id="rId5" Type="http://schemas.openxmlformats.org/officeDocument/2006/relationships/slideLayout" Target="../slideLayouts/slideLayout80.xml"/><Relationship Id="rId10" Type="http://schemas.openxmlformats.org/officeDocument/2006/relationships/slideLayout" Target="../slideLayouts/slideLayout85.xml"/><Relationship Id="rId4" Type="http://schemas.openxmlformats.org/officeDocument/2006/relationships/slideLayout" Target="../slideLayouts/slideLayout79.xml"/><Relationship Id="rId9" Type="http://schemas.openxmlformats.org/officeDocument/2006/relationships/slideLayout" Target="../slideLayouts/slideLayout8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3" Type="http://schemas.openxmlformats.org/officeDocument/2006/relationships/slideLayout" Target="../slideLayouts/slideLayout46.xml"/><Relationship Id="rId7" Type="http://schemas.openxmlformats.org/officeDocument/2006/relationships/slideLayout" Target="../slideLayouts/slideLayout50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slideLayout" Target="../slideLayouts/slideLayout54.xml"/><Relationship Id="rId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53.xml"/><Relationship Id="rId4" Type="http://schemas.openxmlformats.org/officeDocument/2006/relationships/slideLayout" Target="../slideLayouts/slideLayout47.xml"/><Relationship Id="rId9" Type="http://schemas.openxmlformats.org/officeDocument/2006/relationships/slideLayout" Target="../slideLayouts/slideLayout5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3" Type="http://schemas.openxmlformats.org/officeDocument/2006/relationships/slideLayout" Target="../slideLayouts/slideLayout57.xml"/><Relationship Id="rId7" Type="http://schemas.openxmlformats.org/officeDocument/2006/relationships/slideLayout" Target="../slideLayouts/slideLayout61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6.xml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slideLayout" Target="../slideLayouts/slideLayout65.xml"/><Relationship Id="rId5" Type="http://schemas.openxmlformats.org/officeDocument/2006/relationships/slideLayout" Target="../slideLayouts/slideLayout59.xml"/><Relationship Id="rId10" Type="http://schemas.openxmlformats.org/officeDocument/2006/relationships/slideLayout" Target="../slideLayouts/slideLayout64.xml"/><Relationship Id="rId4" Type="http://schemas.openxmlformats.org/officeDocument/2006/relationships/slideLayout" Target="../slideLayouts/slideLayout58.xml"/><Relationship Id="rId9" Type="http://schemas.openxmlformats.org/officeDocument/2006/relationships/slideLayout" Target="../slideLayouts/slideLayout63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66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67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6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7280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kumimoji="0" sz="1400" b="0">
                <a:solidFill>
                  <a:srgbClr val="000000"/>
                </a:solidFill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280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kumimoji="0" sz="1400" b="0">
                <a:solidFill>
                  <a:srgbClr val="000000"/>
                </a:solidFill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280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kumimoji="0" sz="1400" b="0">
                <a:solidFill>
                  <a:srgbClr val="000000"/>
                </a:solidFill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fld id="{DE21B498-3B21-4997-AAC9-B45D2E3B1A6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336" r:id="rId1"/>
    <p:sldLayoutId id="2147494337" r:id="rId2"/>
    <p:sldLayoutId id="2147494338" r:id="rId3"/>
    <p:sldLayoutId id="2147494339" r:id="rId4"/>
    <p:sldLayoutId id="2147494340" r:id="rId5"/>
    <p:sldLayoutId id="2147494341" r:id="rId6"/>
    <p:sldLayoutId id="2147494342" r:id="rId7"/>
    <p:sldLayoutId id="2147494343" r:id="rId8"/>
    <p:sldLayoutId id="2147494344" r:id="rId9"/>
    <p:sldLayoutId id="2147494345" r:id="rId10"/>
    <p:sldLayoutId id="2147494346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8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rgbClr val="1C1C1C"/>
                </a:solidFill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rgbClr val="1C1C1C"/>
                </a:solidFill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0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rgbClr val="1C1C1C"/>
                </a:solidFill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fld id="{2425FFED-1F07-4375-AA04-F8A292AF342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406" r:id="rId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Arial" pitchFamily="34" charset="0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Arial" pitchFamily="34" charset="0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Arial" pitchFamily="34" charset="0"/>
          <a:ea typeface="+mj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Arial" pitchFamily="34" charset="0"/>
          <a:ea typeface="+mj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8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rgbClr val="1C1C1C"/>
                </a:solidFill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rgbClr val="1C1C1C"/>
                </a:solidFill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0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rgbClr val="1C1C1C"/>
                </a:solidFill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fld id="{69CEEC12-44FF-43B0-B454-3E933D27C5A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407" r:id="rId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Arial" pitchFamily="34" charset="0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Arial" pitchFamily="34" charset="0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Arial" pitchFamily="34" charset="0"/>
          <a:ea typeface="+mj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Arial" pitchFamily="34" charset="0"/>
          <a:ea typeface="+mj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8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rgbClr val="1C1C1C"/>
                </a:solidFill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rgbClr val="1C1C1C"/>
                </a:solidFill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0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rgbClr val="1C1C1C"/>
                </a:solidFill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fld id="{3352B171-6FE6-46DF-9DA4-65D03523C4F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408" r:id="rId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Arial" pitchFamily="34" charset="0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Arial" pitchFamily="34" charset="0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Arial" pitchFamily="34" charset="0"/>
          <a:ea typeface="+mj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Arial" pitchFamily="34" charset="0"/>
          <a:ea typeface="+mj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409" r:id="rId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Arial" pitchFamily="34" charset="0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Arial" pitchFamily="34" charset="0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Arial" pitchFamily="34" charset="0"/>
          <a:ea typeface="+mj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Arial" pitchFamily="34" charset="0"/>
          <a:ea typeface="+mj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8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rgbClr val="1C1C1C"/>
                </a:solidFill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rgbClr val="1C1C1C"/>
                </a:solidFill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0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rgbClr val="1C1C1C"/>
                </a:solidFill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fld id="{D287AD32-AA81-4704-BC78-B237276308E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410" r:id="rId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Arial" pitchFamily="34" charset="0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Arial" pitchFamily="34" charset="0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Arial" pitchFamily="34" charset="0"/>
          <a:ea typeface="+mj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Arial" pitchFamily="34" charset="0"/>
          <a:ea typeface="+mj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8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rgbClr val="1C1C1C"/>
                </a:solidFill>
                <a:latin typeface="+mj-lt"/>
                <a:ea typeface="+mj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rgbClr val="1C1C1C"/>
                </a:solidFill>
                <a:latin typeface="+mj-lt"/>
                <a:ea typeface="+mj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0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rgbClr val="1C1C1C"/>
                </a:solidFill>
                <a:latin typeface="+mj-lt"/>
                <a:ea typeface="+mj-ea"/>
              </a:defRPr>
            </a:lvl1pPr>
          </a:lstStyle>
          <a:p>
            <a:pPr>
              <a:defRPr/>
            </a:pPr>
            <a:fld id="{5CBFB690-43DB-48BD-946A-3077EEF04EF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411" r:id="rId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Arial" pitchFamily="34" charset="0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Arial" pitchFamily="34" charset="0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Arial" pitchFamily="34" charset="0"/>
          <a:ea typeface="+mj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Arial" pitchFamily="34" charset="0"/>
          <a:ea typeface="+mj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rgbClr val="1C1C1C"/>
                </a:solidFill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rgbClr val="1C1C1C"/>
                </a:solidFill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rgbClr val="1C1C1C"/>
                </a:solidFill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fld id="{46632E45-1EEE-4A05-BF90-55D0025853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391" r:id="rId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1E5772F6-0F34-4F02-9CB7-5E2A379325B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413" r:id="rId1"/>
    <p:sldLayoutId id="2147494414" r:id="rId2"/>
    <p:sldLayoutId id="2147494415" r:id="rId3"/>
    <p:sldLayoutId id="2147494416" r:id="rId4"/>
    <p:sldLayoutId id="2147494417" r:id="rId5"/>
    <p:sldLayoutId id="2147494418" r:id="rId6"/>
    <p:sldLayoutId id="2147494419" r:id="rId7"/>
    <p:sldLayoutId id="2147494420" r:id="rId8"/>
    <p:sldLayoutId id="2147494421" r:id="rId9"/>
    <p:sldLayoutId id="2147494422" r:id="rId10"/>
    <p:sldLayoutId id="2147494423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32467971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fontAlgn="base" latinLnBrk="1">
              <a:spcBef>
                <a:spcPct val="0"/>
              </a:spcBef>
              <a:defRPr kumimoji="0" sz="1400">
                <a:solidFill>
                  <a:srgbClr val="000000"/>
                </a:solidFill>
                <a:effectLst/>
                <a:latin typeface="+mj-lt"/>
                <a:ea typeface="+mj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24679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fontAlgn="base" latinLnBrk="1">
              <a:spcBef>
                <a:spcPct val="0"/>
              </a:spcBef>
              <a:defRPr kumimoji="0" sz="1400">
                <a:solidFill>
                  <a:srgbClr val="000000"/>
                </a:solidFill>
                <a:effectLst/>
                <a:latin typeface="+mj-lt"/>
                <a:ea typeface="+mj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24679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base" latinLnBrk="1">
              <a:spcBef>
                <a:spcPct val="0"/>
              </a:spcBef>
              <a:defRPr kumimoji="0" sz="1400">
                <a:solidFill>
                  <a:srgbClr val="000000"/>
                </a:solidFill>
                <a:effectLst/>
                <a:latin typeface="+mj-lt"/>
                <a:ea typeface="+mj-ea"/>
              </a:defRPr>
            </a:lvl1pPr>
          </a:lstStyle>
          <a:p>
            <a:pPr>
              <a:defRPr/>
            </a:pPr>
            <a:fld id="{5A0B3677-77C8-4DB7-B4D4-18351BA753D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347" r:id="rId1"/>
    <p:sldLayoutId id="2147494348" r:id="rId2"/>
    <p:sldLayoutId id="2147494349" r:id="rId3"/>
    <p:sldLayoutId id="2147494350" r:id="rId4"/>
    <p:sldLayoutId id="2147494351" r:id="rId5"/>
    <p:sldLayoutId id="2147494352" r:id="rId6"/>
    <p:sldLayoutId id="2147494353" r:id="rId7"/>
    <p:sldLayoutId id="2147494354" r:id="rId8"/>
    <p:sldLayoutId id="2147494355" r:id="rId9"/>
    <p:sldLayoutId id="2147494356" r:id="rId10"/>
    <p:sldLayoutId id="2147494357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7280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fontAlgn="base" latinLnBrk="1">
              <a:spcBef>
                <a:spcPct val="0"/>
              </a:spcBef>
              <a:defRPr kumimoji="0" sz="1400">
                <a:solidFill>
                  <a:srgbClr val="000000"/>
                </a:solidFill>
                <a:effectLst/>
                <a:latin typeface="+mj-lt"/>
                <a:ea typeface="+mj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280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fontAlgn="base" latinLnBrk="1">
              <a:spcBef>
                <a:spcPct val="0"/>
              </a:spcBef>
              <a:defRPr kumimoji="0" sz="1400">
                <a:solidFill>
                  <a:srgbClr val="000000"/>
                </a:solidFill>
                <a:effectLst/>
                <a:latin typeface="+mj-lt"/>
                <a:ea typeface="+mj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280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base" latinLnBrk="1">
              <a:spcBef>
                <a:spcPct val="0"/>
              </a:spcBef>
              <a:defRPr kumimoji="0" sz="1400">
                <a:solidFill>
                  <a:srgbClr val="000000"/>
                </a:solidFill>
                <a:effectLst/>
                <a:latin typeface="+mj-lt"/>
                <a:ea typeface="+mj-ea"/>
              </a:defRPr>
            </a:lvl1pPr>
          </a:lstStyle>
          <a:p>
            <a:pPr>
              <a:defRPr/>
            </a:pPr>
            <a:fld id="{CE90C656-F121-44DC-A057-05A97E10353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358" r:id="rId1"/>
    <p:sldLayoutId id="2147494359" r:id="rId2"/>
    <p:sldLayoutId id="2147494360" r:id="rId3"/>
    <p:sldLayoutId id="2147494361" r:id="rId4"/>
    <p:sldLayoutId id="2147494362" r:id="rId5"/>
    <p:sldLayoutId id="2147494363" r:id="rId6"/>
    <p:sldLayoutId id="2147494364" r:id="rId7"/>
    <p:sldLayoutId id="2147494365" r:id="rId8"/>
    <p:sldLayoutId id="2147494366" r:id="rId9"/>
    <p:sldLayoutId id="2147494367" r:id="rId10"/>
    <p:sldLayoutId id="2147494368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7280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spcBef>
                <a:spcPct val="0"/>
              </a:spcBef>
              <a:defRPr kumimoji="0" sz="1400">
                <a:solidFill>
                  <a:srgbClr val="000000"/>
                </a:solidFill>
                <a:effectLst/>
                <a:latin typeface="+mj-lt"/>
                <a:ea typeface="+mj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280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spcBef>
                <a:spcPct val="0"/>
              </a:spcBef>
              <a:defRPr kumimoji="0" sz="1400">
                <a:solidFill>
                  <a:srgbClr val="000000"/>
                </a:solidFill>
                <a:effectLst/>
                <a:latin typeface="+mj-lt"/>
                <a:ea typeface="+mj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280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spcBef>
                <a:spcPct val="0"/>
              </a:spcBef>
              <a:defRPr kumimoji="0" sz="1400">
                <a:solidFill>
                  <a:srgbClr val="000000"/>
                </a:solidFill>
                <a:effectLst/>
                <a:latin typeface="+mj-lt"/>
                <a:ea typeface="+mj-ea"/>
              </a:defRPr>
            </a:lvl1pPr>
          </a:lstStyle>
          <a:p>
            <a:pPr>
              <a:defRPr/>
            </a:pPr>
            <a:fld id="{017414E8-077D-47D2-987F-FE65DC372AD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369" r:id="rId1"/>
    <p:sldLayoutId id="2147494370" r:id="rId2"/>
    <p:sldLayoutId id="2147494371" r:id="rId3"/>
    <p:sldLayoutId id="2147494372" r:id="rId4"/>
    <p:sldLayoutId id="2147494373" r:id="rId5"/>
    <p:sldLayoutId id="2147494374" r:id="rId6"/>
    <p:sldLayoutId id="2147494375" r:id="rId7"/>
    <p:sldLayoutId id="2147494376" r:id="rId8"/>
    <p:sldLayoutId id="2147494377" r:id="rId9"/>
    <p:sldLayoutId id="2147494378" r:id="rId10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7280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280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280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fld id="{3B340FFE-DB05-42E1-B0F3-A6EAA2911CE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379" r:id="rId1"/>
    <p:sldLayoutId id="2147494380" r:id="rId2"/>
    <p:sldLayoutId id="2147494381" r:id="rId3"/>
    <p:sldLayoutId id="2147494382" r:id="rId4"/>
    <p:sldLayoutId id="2147494383" r:id="rId5"/>
    <p:sldLayoutId id="2147494384" r:id="rId6"/>
    <p:sldLayoutId id="2147494385" r:id="rId7"/>
    <p:sldLayoutId id="2147494386" r:id="rId8"/>
    <p:sldLayoutId id="2147494387" r:id="rId9"/>
    <p:sldLayoutId id="2147494388" r:id="rId10"/>
    <p:sldLayoutId id="214749438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717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83AA56AF-A833-4112-9C8B-E0B9ED42802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392" r:id="rId1"/>
    <p:sldLayoutId id="2147494393" r:id="rId2"/>
    <p:sldLayoutId id="2147494394" r:id="rId3"/>
    <p:sldLayoutId id="2147494395" r:id="rId4"/>
    <p:sldLayoutId id="2147494396" r:id="rId5"/>
    <p:sldLayoutId id="2147494397" r:id="rId6"/>
    <p:sldLayoutId id="2147494398" r:id="rId7"/>
    <p:sldLayoutId id="2147494399" r:id="rId8"/>
    <p:sldLayoutId id="2147494400" r:id="rId9"/>
    <p:sldLayoutId id="2147494401" r:id="rId10"/>
    <p:sldLayoutId id="2147494402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8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rgbClr val="1C1C1C"/>
                </a:solidFill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rgbClr val="1C1C1C"/>
                </a:solidFill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0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rgbClr val="1C1C1C"/>
                </a:solidFill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fld id="{4501BB26-CEB3-4CC9-BC4C-6A18EE8D233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403" r:id="rId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Arial" pitchFamily="34" charset="0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Arial" pitchFamily="34" charset="0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Arial" pitchFamily="34" charset="0"/>
          <a:ea typeface="+mj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Arial" pitchFamily="34" charset="0"/>
          <a:ea typeface="+mj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8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rgbClr val="1C1C1C"/>
                </a:solidFill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rgbClr val="1C1C1C"/>
                </a:solidFill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0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rgbClr val="1C1C1C"/>
                </a:solidFill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fld id="{50E9C400-9A52-421C-B23B-49CC0D4F987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404" r:id="rId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Arial" pitchFamily="34" charset="0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Arial" pitchFamily="34" charset="0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Arial" pitchFamily="34" charset="0"/>
          <a:ea typeface="+mj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Arial" pitchFamily="34" charset="0"/>
          <a:ea typeface="+mj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8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rgbClr val="1C1C1C"/>
                </a:solidFill>
                <a:latin typeface="+mj-lt"/>
                <a:ea typeface="+mj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rgbClr val="1C1C1C"/>
                </a:solidFill>
                <a:latin typeface="+mj-lt"/>
                <a:ea typeface="+mj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0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rgbClr val="1C1C1C"/>
                </a:solidFill>
                <a:latin typeface="+mj-lt"/>
                <a:ea typeface="+mj-ea"/>
              </a:defRPr>
            </a:lvl1pPr>
          </a:lstStyle>
          <a:p>
            <a:pPr>
              <a:defRPr/>
            </a:pPr>
            <a:fld id="{0AB4C93D-0245-44FD-A1B6-975546D206C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405" r:id="rId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Arial" pitchFamily="34" charset="0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Arial" pitchFamily="34" charset="0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Arial" pitchFamily="34" charset="0"/>
          <a:ea typeface="+mj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Arial" pitchFamily="34" charset="0"/>
          <a:ea typeface="+mj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9682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99684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 치 행 정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42852"/>
            <a:ext cx="9144000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10-1. 2013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동계 학생근로활동 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 1. 8. ~ 2. 4. (4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근로 장소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자치행정과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 부서</a:t>
            </a:r>
            <a:endParaRPr lang="en-US" altLang="ko-KR" sz="22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 23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행정업무보조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현장행정체험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2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2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학생 복무관리 철저</a:t>
            </a:r>
            <a:r>
              <a:rPr lang="en-US" altLang="ko-KR" sz="22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200" b="1" dirty="0" err="1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일일업무</a:t>
            </a:r>
            <a:r>
              <a:rPr lang="ko-KR" altLang="en-US" sz="22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부여 및 근무일지 작성 철저</a:t>
            </a:r>
            <a:endParaRPr lang="en-US" altLang="ko-KR" sz="22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429000"/>
            <a:ext cx="9144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10-2. 2013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군수님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연두순시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 1. 28.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2. 8.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 11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 읍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 용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군정 설명회 및 주민과의 대화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읍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면 현안사항 청취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및 현장방문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42852"/>
            <a:ext cx="9144000" cy="3311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10-3. 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실과소장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읍면장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회의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 1. 24.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17:00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       재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군수님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300" b="1" dirty="0" smtClean="0">
                <a:latin typeface="HY헤드라인M" pitchFamily="18" charset="-127"/>
                <a:ea typeface="HY헤드라인M" pitchFamily="18" charset="-127"/>
              </a:rPr>
              <a:t>군정 주요 현안사항 전달 및 읍</a:t>
            </a: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300" b="1" dirty="0" smtClean="0">
                <a:latin typeface="HY헤드라인M" pitchFamily="18" charset="-127"/>
                <a:ea typeface="HY헤드라인M" pitchFamily="18" charset="-127"/>
              </a:rPr>
              <a:t>면 건의사항 청취</a:t>
            </a:r>
            <a:endParaRPr lang="en-US" altLang="ko-KR" sz="23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3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3429000"/>
            <a:ext cx="9144000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ea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10-4. </a:t>
            </a:r>
            <a:r>
              <a:rPr lang="en-US" altLang="ko-KR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2013</a:t>
            </a:r>
            <a:r>
              <a:rPr lang="ko-KR" altLang="en-US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시무식</a:t>
            </a:r>
            <a:endParaRPr lang="ko-KR" altLang="en-US" sz="27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       시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1. 2. 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 09:00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장       소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대회의실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인       원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200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여명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본청 및 의회 직원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※ 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직속기관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사업소 및 읍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면은 자체실정에 맞게 추진</a:t>
            </a:r>
            <a:endParaRPr lang="en-US" altLang="ko-KR" sz="24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endParaRPr lang="en-US" altLang="ko-KR" sz="22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214290"/>
            <a:ext cx="9144000" cy="3501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10-5.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금요회의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 1. 17.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17:00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</a:t>
            </a:r>
            <a:endParaRPr lang="en-US" altLang="ko-KR" sz="20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 55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기관단체간 발전방안 협의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0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3429000"/>
            <a:ext cx="9144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10-6. </a:t>
            </a:r>
            <a:r>
              <a:rPr lang="ko-KR" altLang="en-US" sz="26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황간면</a:t>
            </a:r>
            <a:r>
              <a:rPr lang="ko-KR" altLang="en-US" sz="26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주민자치센터 </a:t>
            </a:r>
            <a:r>
              <a:rPr lang="ko-KR" altLang="en-US" sz="26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신년인사회</a:t>
            </a:r>
            <a:r>
              <a:rPr lang="ko-KR" altLang="en-US" sz="26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및 </a:t>
            </a:r>
            <a:r>
              <a:rPr lang="ko-KR" altLang="en-US" sz="26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체력단련실</a:t>
            </a:r>
            <a:r>
              <a:rPr lang="ko-KR" altLang="en-US" sz="26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개관식</a:t>
            </a:r>
            <a:endParaRPr lang="ko-KR" altLang="en-US" sz="26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 1. 8.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11:00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황간면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주민자치센터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 100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축사</a:t>
            </a:r>
            <a:endParaRPr lang="en-US" altLang="ko-KR" sz="24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</a:pP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36513" y="3357562"/>
            <a:ext cx="9180513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ea typeface="굴림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10-8.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상설 주민정보화 교육</a:t>
            </a:r>
            <a:endParaRPr lang="ko-KR" altLang="en-US" sz="27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교육기간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:  1. 7. 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1. 25. 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장       소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읍사무소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주민정보화 교육장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교육인원 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120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과정별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교육과정 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컴퓨터기초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포토샵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파워포인트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인터넷활용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214290"/>
            <a:ext cx="9144000" cy="3501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10-7. 2013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맞춤형복지제도 운영 개시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 1. 4.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(※ 1. 4. ~ 11. 30. / 11</a:t>
            </a:r>
            <a:r>
              <a:rPr lang="ko-KR" altLang="en-US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개월간</a:t>
            </a: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 800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군산하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전 직원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군의원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예  산  액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 820,000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천원</a:t>
            </a:r>
            <a:r>
              <a:rPr lang="ko-KR" altLang="en-US" sz="24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0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건강관리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자기계발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가정친화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여가활용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0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188640"/>
            <a:ext cx="9144000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10-9.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겨울방학중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학교시설이용 주민 정보화 교육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기       간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1. 21. ~ 1. 25. (1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차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1. 28. ~ 2. 1. (2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차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장       소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황간초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양강초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초강초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학산정보고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인원 및 내용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</a:pPr>
            <a:endParaRPr lang="en-US" altLang="ko-KR" sz="24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642910" y="2143116"/>
          <a:ext cx="7572430" cy="184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958"/>
                <a:gridCol w="1428760"/>
                <a:gridCol w="857256"/>
                <a:gridCol w="1643074"/>
                <a:gridCol w="714382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기  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장  소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인  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과  정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비 고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1.21. ~</a:t>
                      </a:r>
                      <a:r>
                        <a:rPr lang="en-US" altLang="ko-KR" baseline="0" dirty="0" smtClean="0"/>
                        <a:t> 1.25.(09</a:t>
                      </a:r>
                      <a:r>
                        <a:rPr lang="ko-KR" altLang="en-US" baseline="0" dirty="0" smtClean="0"/>
                        <a:t>시</a:t>
                      </a:r>
                      <a:r>
                        <a:rPr lang="en-US" altLang="ko-KR" baseline="0" dirty="0" smtClean="0"/>
                        <a:t>-13</a:t>
                      </a:r>
                      <a:r>
                        <a:rPr lang="ko-KR" altLang="en-US" baseline="0" dirty="0" smtClean="0"/>
                        <a:t>시</a:t>
                      </a:r>
                      <a:r>
                        <a:rPr lang="en-US" altLang="ko-KR" baseline="0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양강초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10</a:t>
                      </a:r>
                      <a:r>
                        <a:rPr lang="ko-KR" altLang="en-US" dirty="0" smtClean="0"/>
                        <a:t>명</a:t>
                      </a:r>
                      <a:endParaRPr lang="ko-KR" altLang="en-US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컴퓨터기초</a:t>
                      </a:r>
                      <a:endParaRPr lang="ko-KR" altLang="en-US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</a:t>
                      </a:r>
                      <a:r>
                        <a:rPr lang="ko-KR" altLang="en-US" dirty="0" smtClean="0"/>
                        <a:t>차</a:t>
                      </a:r>
                      <a:endParaRPr lang="ko-KR" altLang="en-US" dirty="0"/>
                    </a:p>
                  </a:txBody>
                  <a:tcPr/>
                </a:tc>
              </a:tr>
              <a:tr h="185420">
                <a:tc rowSpan="2"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1.21. ~ 1.25.(09</a:t>
                      </a:r>
                      <a:r>
                        <a:rPr lang="ko-KR" altLang="en-US" dirty="0" smtClean="0"/>
                        <a:t>시</a:t>
                      </a:r>
                      <a:r>
                        <a:rPr lang="en-US" altLang="ko-KR" dirty="0" smtClean="0"/>
                        <a:t>~12</a:t>
                      </a:r>
                      <a:r>
                        <a:rPr lang="ko-KR" altLang="en-US" dirty="0" smtClean="0"/>
                        <a:t>시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초강초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15</a:t>
                      </a:r>
                      <a:r>
                        <a:rPr lang="ko-KR" altLang="en-US" dirty="0" smtClean="0"/>
                        <a:t>명</a:t>
                      </a:r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18542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학산정보고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15</a:t>
                      </a:r>
                      <a:r>
                        <a:rPr lang="ko-KR" altLang="en-US" dirty="0" smtClean="0"/>
                        <a:t>명</a:t>
                      </a:r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1.28. ~ 2.1.(13</a:t>
                      </a:r>
                      <a:r>
                        <a:rPr lang="ko-KR" altLang="en-US" dirty="0" smtClean="0"/>
                        <a:t>시</a:t>
                      </a:r>
                      <a:r>
                        <a:rPr lang="en-US" altLang="ko-KR" dirty="0" smtClean="0"/>
                        <a:t>~17</a:t>
                      </a:r>
                      <a:r>
                        <a:rPr lang="ko-KR" altLang="en-US" dirty="0" smtClean="0"/>
                        <a:t>시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황간초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15</a:t>
                      </a:r>
                      <a:r>
                        <a:rPr lang="ko-KR" altLang="en-US" dirty="0" smtClean="0"/>
                        <a:t>명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인터넷활용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</a:t>
                      </a:r>
                      <a:r>
                        <a:rPr lang="ko-KR" altLang="en-US" dirty="0" smtClean="0"/>
                        <a:t>차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4121696"/>
            <a:ext cx="9144000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10-10.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웹진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월호 발행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발  행  일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1. 15. 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수신 인원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9,909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웹진 수신동의자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       용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군정 주요소식 제공 및 관광지 정보 제공</a:t>
            </a:r>
            <a:endParaRPr kumimoji="0" lang="ko-KR" altLang="en-US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조화">
  <a:themeElements>
    <a:clrScheme name="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조화">
      <a:majorFont>
        <a:latin typeface="굴림"/>
        <a:ea typeface="굴림"/>
        <a:cs typeface=""/>
      </a:majorFont>
      <a:minorFont>
        <a:latin typeface="HY헤드라인M"/>
        <a:ea typeface="HY헤드라인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3600" tIns="46800" rIns="93600" bIns="46800" numCol="1" anchor="t" anchorCtr="0" compatLnSpc="1">
        <a:prstTxWarp prst="textNoShape">
          <a:avLst/>
        </a:prstTxWarp>
      </a:bodyPr>
      <a:lstStyle>
        <a:defPPr marL="533400" marR="0" indent="-533400" algn="ctr" defTabSz="914400" rtl="0" eaLnBrk="1" fontAlgn="base" latinLnBrk="1" hangingPunct="1">
          <a:lnSpc>
            <a:spcPct val="150000"/>
          </a:lnSpc>
          <a:spcBef>
            <a:spcPct val="20000"/>
          </a:spcBef>
          <a:spcAft>
            <a:spcPct val="0"/>
          </a:spcAft>
          <a:buClr>
            <a:srgbClr val="FFFF00"/>
          </a:buClr>
          <a:buSzPct val="60000"/>
          <a:buFont typeface="Monotype Sorts" pitchFamily="2" charset="2"/>
          <a:buNone/>
          <a:tabLst>
            <a:tab pos="4953000" algn="l"/>
          </a:tabLst>
          <a:defRPr kumimoji="1" lang="ko-KR" altLang="en-US" sz="2000" b="1" i="0" u="none" strike="noStrike" cap="none" normalizeH="0" baseline="0" smtClean="0">
            <a:ln>
              <a:noFill/>
            </a:ln>
            <a:solidFill>
              <a:srgbClr val="003366"/>
            </a:solidFill>
            <a:effectLst/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3600" tIns="46800" rIns="93600" bIns="46800" numCol="1" anchor="t" anchorCtr="0" compatLnSpc="1">
        <a:prstTxWarp prst="textNoShape">
          <a:avLst/>
        </a:prstTxWarp>
      </a:bodyPr>
      <a:lstStyle>
        <a:defPPr marL="533400" marR="0" indent="-533400" algn="ctr" defTabSz="914400" rtl="0" eaLnBrk="1" fontAlgn="base" latinLnBrk="1" hangingPunct="1">
          <a:lnSpc>
            <a:spcPct val="150000"/>
          </a:lnSpc>
          <a:spcBef>
            <a:spcPct val="20000"/>
          </a:spcBef>
          <a:spcAft>
            <a:spcPct val="0"/>
          </a:spcAft>
          <a:buClr>
            <a:srgbClr val="FFFF00"/>
          </a:buClr>
          <a:buSzPct val="60000"/>
          <a:buFont typeface="Monotype Sorts" pitchFamily="2" charset="2"/>
          <a:buNone/>
          <a:tabLst>
            <a:tab pos="4953000" algn="l"/>
          </a:tabLst>
          <a:defRPr kumimoji="1" lang="ko-KR" altLang="en-US" sz="2000" b="1" i="0" u="none" strike="noStrike" cap="none" normalizeH="0" baseline="0" smtClean="0">
            <a:ln>
              <a:noFill/>
            </a:ln>
            <a:solidFill>
              <a:srgbClr val="003366"/>
            </a:solidFill>
            <a:effectLst/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lnDef>
  </a:objectDefaults>
  <a:extraClrSchemeLst>
    <a:extraClrScheme>
      <a:clrScheme name="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76_조화">
  <a:themeElements>
    <a:clrScheme name="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76_조화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50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3600" tIns="46800" rIns="93600" bIns="46800" numCol="1" anchor="t" anchorCtr="0" compatLnSpc="1">
        <a:prstTxWarp prst="textNoShape">
          <a:avLst/>
        </a:prstTxWarp>
      </a:bodyPr>
      <a:lstStyle>
        <a:defPPr marL="533400" marR="0" indent="-533400" algn="l" defTabSz="914400" rtl="0" eaLnBrk="1" fontAlgn="base" latinLnBrk="1" hangingPunct="1">
          <a:lnSpc>
            <a:spcPct val="150000"/>
          </a:lnSpc>
          <a:spcBef>
            <a:spcPct val="20000"/>
          </a:spcBef>
          <a:spcAft>
            <a:spcPct val="0"/>
          </a:spcAft>
          <a:buClr>
            <a:srgbClr val="FFFF00"/>
          </a:buClr>
          <a:buSzPct val="60000"/>
          <a:buFont typeface="Monotype Sorts" pitchFamily="2" charset="2"/>
          <a:buNone/>
          <a:tabLst>
            <a:tab pos="4953000" algn="l"/>
          </a:tabLst>
          <a:defRPr kumimoji="1" lang="ko-KR" altLang="en-US" sz="2000" b="1" i="0" u="none" strike="noStrike" cap="none" normalizeH="0" baseline="0" smtClean="0">
            <a:ln>
              <a:noFill/>
            </a:ln>
            <a:solidFill>
              <a:srgbClr val="003366"/>
            </a:solidFill>
            <a:effectLst/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50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3600" tIns="46800" rIns="93600" bIns="46800" numCol="1" anchor="t" anchorCtr="0" compatLnSpc="1">
        <a:prstTxWarp prst="textNoShape">
          <a:avLst/>
        </a:prstTxWarp>
      </a:bodyPr>
      <a:lstStyle>
        <a:defPPr marL="533400" marR="0" indent="-533400" algn="l" defTabSz="914400" rtl="0" eaLnBrk="1" fontAlgn="base" latinLnBrk="1" hangingPunct="1">
          <a:lnSpc>
            <a:spcPct val="150000"/>
          </a:lnSpc>
          <a:spcBef>
            <a:spcPct val="20000"/>
          </a:spcBef>
          <a:spcAft>
            <a:spcPct val="0"/>
          </a:spcAft>
          <a:buClr>
            <a:srgbClr val="FFFF00"/>
          </a:buClr>
          <a:buSzPct val="60000"/>
          <a:buFont typeface="Monotype Sorts" pitchFamily="2" charset="2"/>
          <a:buNone/>
          <a:tabLst>
            <a:tab pos="4953000" algn="l"/>
          </a:tabLst>
          <a:defRPr kumimoji="1" lang="ko-KR" altLang="en-US" sz="2000" b="1" i="0" u="none" strike="noStrike" cap="none" normalizeH="0" baseline="0" smtClean="0">
            <a:ln>
              <a:noFill/>
            </a:ln>
            <a:solidFill>
              <a:srgbClr val="003366"/>
            </a:solidFill>
            <a:effectLst/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lnDef>
  </a:objectDefaults>
  <a:extraClrSchemeLst>
    <a:extraClrScheme>
      <a:clrScheme name="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88_조화">
  <a:themeElements>
    <a:clrScheme name="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88_조화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2075" tIns="46038" rIns="92075" bIns="46038" numCol="1" anchor="ctr" anchorCtr="1" compatLnSpc="1">
        <a:prstTxWarp prst="textNoShape">
          <a:avLst/>
        </a:prstTxWarp>
      </a:bodyPr>
      <a:lstStyle>
        <a:defPPr marL="533400" marR="0" indent="-533400" algn="l" defTabSz="914400" rtl="0" eaLnBrk="1" fontAlgn="base" latinLnBrk="1" hangingPunct="1">
          <a:lnSpc>
            <a:spcPct val="120000"/>
          </a:lnSpc>
          <a:spcBef>
            <a:spcPct val="0"/>
          </a:spcBef>
          <a:spcAft>
            <a:spcPct val="0"/>
          </a:spcAft>
          <a:buClr>
            <a:schemeClr val="bg1"/>
          </a:buClr>
          <a:buSzPct val="60000"/>
          <a:buFont typeface="Wingdings" pitchFamily="2" charset="2"/>
          <a:buNone/>
          <a:tabLst>
            <a:tab pos="4953000" algn="l"/>
          </a:tabLst>
          <a:defRPr kumimoji="1" lang="ko-KR" altLang="en-US" sz="2800" b="1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2075" tIns="46038" rIns="92075" bIns="46038" numCol="1" anchor="ctr" anchorCtr="1" compatLnSpc="1">
        <a:prstTxWarp prst="textNoShape">
          <a:avLst/>
        </a:prstTxWarp>
      </a:bodyPr>
      <a:lstStyle>
        <a:defPPr marL="533400" marR="0" indent="-533400" algn="l" defTabSz="914400" rtl="0" eaLnBrk="1" fontAlgn="base" latinLnBrk="1" hangingPunct="1">
          <a:lnSpc>
            <a:spcPct val="120000"/>
          </a:lnSpc>
          <a:spcBef>
            <a:spcPct val="0"/>
          </a:spcBef>
          <a:spcAft>
            <a:spcPct val="0"/>
          </a:spcAft>
          <a:buClr>
            <a:schemeClr val="bg1"/>
          </a:buClr>
          <a:buSzPct val="60000"/>
          <a:buFont typeface="Wingdings" pitchFamily="2" charset="2"/>
          <a:buNone/>
          <a:tabLst>
            <a:tab pos="4953000" algn="l"/>
          </a:tabLst>
          <a:defRPr kumimoji="1" lang="ko-KR" altLang="en-US" sz="2800" b="1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lnDef>
  </a:objectDefaults>
  <a:extraClrSchemeLst>
    <a:extraClrScheme>
      <a:clrScheme name="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89_조화">
  <a:themeElements>
    <a:clrScheme name="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89_조화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2075" tIns="46038" rIns="92075" bIns="46038" numCol="1" anchor="ctr" anchorCtr="1" compatLnSpc="1">
        <a:prstTxWarp prst="textNoShape">
          <a:avLst/>
        </a:prstTxWarp>
      </a:bodyPr>
      <a:lstStyle>
        <a:defPPr marL="533400" marR="0" indent="-533400" algn="l" defTabSz="914400" rtl="0" eaLnBrk="1" fontAlgn="base" latinLnBrk="1" hangingPunct="1">
          <a:lnSpc>
            <a:spcPct val="120000"/>
          </a:lnSpc>
          <a:spcBef>
            <a:spcPct val="0"/>
          </a:spcBef>
          <a:spcAft>
            <a:spcPct val="0"/>
          </a:spcAft>
          <a:buClr>
            <a:schemeClr val="bg1"/>
          </a:buClr>
          <a:buSzPct val="60000"/>
          <a:buFont typeface="Wingdings" pitchFamily="2" charset="2"/>
          <a:buNone/>
          <a:tabLst>
            <a:tab pos="4953000" algn="l"/>
          </a:tabLst>
          <a:defRPr kumimoji="1" lang="ko-KR" altLang="en-US" sz="3200" b="1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2075" tIns="46038" rIns="92075" bIns="46038" numCol="1" anchor="ctr" anchorCtr="1" compatLnSpc="1">
        <a:prstTxWarp prst="textNoShape">
          <a:avLst/>
        </a:prstTxWarp>
      </a:bodyPr>
      <a:lstStyle>
        <a:defPPr marL="533400" marR="0" indent="-533400" algn="l" defTabSz="914400" rtl="0" eaLnBrk="1" fontAlgn="base" latinLnBrk="1" hangingPunct="1">
          <a:lnSpc>
            <a:spcPct val="120000"/>
          </a:lnSpc>
          <a:spcBef>
            <a:spcPct val="0"/>
          </a:spcBef>
          <a:spcAft>
            <a:spcPct val="0"/>
          </a:spcAft>
          <a:buClr>
            <a:schemeClr val="bg1"/>
          </a:buClr>
          <a:buSzPct val="60000"/>
          <a:buFont typeface="Wingdings" pitchFamily="2" charset="2"/>
          <a:buNone/>
          <a:tabLst>
            <a:tab pos="4953000" algn="l"/>
          </a:tabLst>
          <a:defRPr kumimoji="1" lang="ko-KR" altLang="en-US" sz="3200" b="1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lnDef>
  </a:objectDefaults>
  <a:extraClrSchemeLst>
    <a:extraClrScheme>
      <a:clrScheme name="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90_조화">
  <a:themeElements>
    <a:clrScheme name="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90_조화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50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3600" tIns="46800" rIns="93600" bIns="46800" numCol="1" anchor="t" anchorCtr="0" compatLnSpc="1">
        <a:prstTxWarp prst="textNoShape">
          <a:avLst/>
        </a:prstTxWarp>
      </a:bodyPr>
      <a:lstStyle>
        <a:defPPr marL="533400" marR="0" indent="-533400" algn="l" defTabSz="914400" rtl="0" eaLnBrk="1" fontAlgn="base" latinLnBrk="1" hangingPunct="1">
          <a:lnSpc>
            <a:spcPct val="150000"/>
          </a:lnSpc>
          <a:spcBef>
            <a:spcPct val="20000"/>
          </a:spcBef>
          <a:spcAft>
            <a:spcPct val="0"/>
          </a:spcAft>
          <a:buClr>
            <a:srgbClr val="FFFF00"/>
          </a:buClr>
          <a:buSzPct val="60000"/>
          <a:buFont typeface="Monotype Sorts" pitchFamily="2" charset="2"/>
          <a:buNone/>
          <a:tabLst>
            <a:tab pos="4953000" algn="l"/>
          </a:tabLst>
          <a:defRPr kumimoji="1" lang="ko-KR" altLang="en-US" sz="2400" b="1" i="0" u="none" strike="noStrike" cap="none" normalizeH="0" baseline="0" smtClean="0">
            <a:ln>
              <a:noFill/>
            </a:ln>
            <a:solidFill>
              <a:srgbClr val="003366"/>
            </a:solidFill>
            <a:effectLst/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50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3600" tIns="46800" rIns="93600" bIns="46800" numCol="1" anchor="t" anchorCtr="0" compatLnSpc="1">
        <a:prstTxWarp prst="textNoShape">
          <a:avLst/>
        </a:prstTxWarp>
      </a:bodyPr>
      <a:lstStyle>
        <a:defPPr marL="533400" marR="0" indent="-533400" algn="l" defTabSz="914400" rtl="0" eaLnBrk="1" fontAlgn="base" latinLnBrk="1" hangingPunct="1">
          <a:lnSpc>
            <a:spcPct val="150000"/>
          </a:lnSpc>
          <a:spcBef>
            <a:spcPct val="20000"/>
          </a:spcBef>
          <a:spcAft>
            <a:spcPct val="0"/>
          </a:spcAft>
          <a:buClr>
            <a:srgbClr val="FFFF00"/>
          </a:buClr>
          <a:buSzPct val="60000"/>
          <a:buFont typeface="Monotype Sorts" pitchFamily="2" charset="2"/>
          <a:buNone/>
          <a:tabLst>
            <a:tab pos="4953000" algn="l"/>
          </a:tabLst>
          <a:defRPr kumimoji="1" lang="ko-KR" altLang="en-US" sz="2400" b="1" i="0" u="none" strike="noStrike" cap="none" normalizeH="0" baseline="0" smtClean="0">
            <a:ln>
              <a:noFill/>
            </a:ln>
            <a:solidFill>
              <a:srgbClr val="003366"/>
            </a:solidFill>
            <a:effectLst/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lnDef>
  </a:objectDefaults>
  <a:extraClrSchemeLst>
    <a:extraClrScheme>
      <a:clrScheme name="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91_조화">
  <a:themeElements>
    <a:clrScheme name="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91_조화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50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3600" tIns="46800" rIns="93600" bIns="46800" numCol="1" anchor="t" anchorCtr="0" compatLnSpc="1">
        <a:prstTxWarp prst="textNoShape">
          <a:avLst/>
        </a:prstTxWarp>
      </a:bodyPr>
      <a:lstStyle>
        <a:defPPr marL="533400" marR="0" indent="-533400" algn="l" defTabSz="914400" rtl="0" eaLnBrk="1" fontAlgn="base" latinLnBrk="1" hangingPunct="1">
          <a:lnSpc>
            <a:spcPct val="150000"/>
          </a:lnSpc>
          <a:spcBef>
            <a:spcPct val="20000"/>
          </a:spcBef>
          <a:spcAft>
            <a:spcPct val="0"/>
          </a:spcAft>
          <a:buClr>
            <a:srgbClr val="FFFF00"/>
          </a:buClr>
          <a:buSzPct val="60000"/>
          <a:buFont typeface="Monotype Sorts"/>
          <a:buNone/>
          <a:tabLst>
            <a:tab pos="4953000" algn="l"/>
          </a:tabLst>
          <a:defRPr kumimoji="1" lang="ko-KR" altLang="en-US" sz="2000" b="1" i="0" u="none" strike="noStrike" cap="none" normalizeH="0" baseline="0" smtClean="0">
            <a:ln>
              <a:noFill/>
            </a:ln>
            <a:solidFill>
              <a:srgbClr val="003366"/>
            </a:solidFill>
            <a:effectLst/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50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3600" tIns="46800" rIns="93600" bIns="46800" numCol="1" anchor="t" anchorCtr="0" compatLnSpc="1">
        <a:prstTxWarp prst="textNoShape">
          <a:avLst/>
        </a:prstTxWarp>
      </a:bodyPr>
      <a:lstStyle>
        <a:defPPr marL="533400" marR="0" indent="-533400" algn="l" defTabSz="914400" rtl="0" eaLnBrk="1" fontAlgn="base" latinLnBrk="1" hangingPunct="1">
          <a:lnSpc>
            <a:spcPct val="150000"/>
          </a:lnSpc>
          <a:spcBef>
            <a:spcPct val="20000"/>
          </a:spcBef>
          <a:spcAft>
            <a:spcPct val="0"/>
          </a:spcAft>
          <a:buClr>
            <a:srgbClr val="FFFF00"/>
          </a:buClr>
          <a:buSzPct val="60000"/>
          <a:buFont typeface="Monotype Sorts"/>
          <a:buNone/>
          <a:tabLst>
            <a:tab pos="4953000" algn="l"/>
          </a:tabLst>
          <a:defRPr kumimoji="1" lang="ko-KR" altLang="en-US" sz="2000" b="1" i="0" u="none" strike="noStrike" cap="none" normalizeH="0" baseline="0" smtClean="0">
            <a:ln>
              <a:noFill/>
            </a:ln>
            <a:solidFill>
              <a:srgbClr val="003366"/>
            </a:solidFill>
            <a:effectLst/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lnDef>
  </a:objectDefaults>
  <a:extraClrSchemeLst>
    <a:extraClrScheme>
      <a:clrScheme name="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92_조화">
  <a:themeElements>
    <a:clrScheme name="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92_조화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bg1"/>
          </a:buClr>
          <a:buSzPct val="60000"/>
          <a:buFont typeface="Wingdings" pitchFamily="2" charset="2"/>
          <a:buNone/>
          <a:tabLst>
            <a:tab pos="4953000" algn="l"/>
          </a:tabLst>
          <a:defRPr kumimoji="1" lang="ko-KR" altLang="en-US" sz="2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HY헤드라인M" pitchFamily="18" charset="-127"/>
            <a:ea typeface="HY헤드라인M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bg1"/>
          </a:buClr>
          <a:buSzPct val="60000"/>
          <a:buFont typeface="Wingdings" pitchFamily="2" charset="2"/>
          <a:buNone/>
          <a:tabLst>
            <a:tab pos="4953000" algn="l"/>
          </a:tabLst>
          <a:defRPr kumimoji="1" lang="ko-KR" altLang="en-US" sz="2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HY헤드라인M" pitchFamily="18" charset="-127"/>
            <a:ea typeface="HY헤드라인M" pitchFamily="18" charset="-127"/>
          </a:defRPr>
        </a:defPPr>
      </a:lstStyle>
    </a:lnDef>
  </a:objectDefaults>
  <a:extraClrSchemeLst>
    <a:extraClrScheme>
      <a:clrScheme name="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71_조화">
  <a:themeElements>
    <a:clrScheme name="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71_조화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50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3600" tIns="46800" rIns="93600" bIns="46800" numCol="1" anchor="t" anchorCtr="0" compatLnSpc="1">
        <a:prstTxWarp prst="textNoShape">
          <a:avLst/>
        </a:prstTxWarp>
      </a:bodyPr>
      <a:lstStyle>
        <a:defPPr marL="533400" marR="0" indent="-533400" algn="l" defTabSz="914400" rtl="0" eaLnBrk="1" fontAlgn="base" latinLnBrk="1" hangingPunct="1">
          <a:lnSpc>
            <a:spcPct val="150000"/>
          </a:lnSpc>
          <a:spcBef>
            <a:spcPct val="20000"/>
          </a:spcBef>
          <a:spcAft>
            <a:spcPct val="0"/>
          </a:spcAft>
          <a:buClr>
            <a:srgbClr val="FFFF00"/>
          </a:buClr>
          <a:buSzPct val="60000"/>
          <a:buFont typeface="Monotype Sorts" pitchFamily="2" charset="2"/>
          <a:buNone/>
          <a:tabLst>
            <a:tab pos="4953000" algn="l"/>
          </a:tabLst>
          <a:defRPr kumimoji="1" lang="ko-KR" altLang="en-US" sz="1800" b="1" i="0" u="none" strike="noStrike" cap="none" normalizeH="0" baseline="0" smtClean="0">
            <a:ln>
              <a:noFill/>
            </a:ln>
            <a:solidFill>
              <a:srgbClr val="003366"/>
            </a:solidFill>
            <a:effectLst/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50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3600" tIns="46800" rIns="93600" bIns="46800" numCol="1" anchor="t" anchorCtr="0" compatLnSpc="1">
        <a:prstTxWarp prst="textNoShape">
          <a:avLst/>
        </a:prstTxWarp>
      </a:bodyPr>
      <a:lstStyle>
        <a:defPPr marL="533400" marR="0" indent="-533400" algn="l" defTabSz="914400" rtl="0" eaLnBrk="1" fontAlgn="base" latinLnBrk="1" hangingPunct="1">
          <a:lnSpc>
            <a:spcPct val="150000"/>
          </a:lnSpc>
          <a:spcBef>
            <a:spcPct val="20000"/>
          </a:spcBef>
          <a:spcAft>
            <a:spcPct val="0"/>
          </a:spcAft>
          <a:buClr>
            <a:srgbClr val="FFFF00"/>
          </a:buClr>
          <a:buSzPct val="60000"/>
          <a:buFont typeface="Monotype Sorts" pitchFamily="2" charset="2"/>
          <a:buNone/>
          <a:tabLst>
            <a:tab pos="4953000" algn="l"/>
          </a:tabLst>
          <a:defRPr kumimoji="1" lang="ko-KR" altLang="en-US" sz="1800" b="1" i="0" u="none" strike="noStrike" cap="none" normalizeH="0" baseline="0" smtClean="0">
            <a:ln>
              <a:noFill/>
            </a:ln>
            <a:solidFill>
              <a:srgbClr val="003366"/>
            </a:solidFill>
            <a:effectLst/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lnDef>
  </a:objectDefaults>
  <a:extraClrSchemeLst>
    <a:extraClrScheme>
      <a:clrScheme name="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조화">
  <a:themeElements>
    <a:clrScheme name="1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조화">
      <a:majorFont>
        <a:latin typeface="굴림"/>
        <a:ea typeface="굴림"/>
        <a:cs typeface=""/>
      </a:majorFont>
      <a:minorFont>
        <a:latin typeface="HY헤드라인M"/>
        <a:ea typeface="HY헤드라인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>
            <a:alpha val="30000"/>
          </a:srgb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tx1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ctr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88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Y견고딕" pitchFamily="18" charset="-127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>
            <a:alpha val="30000"/>
          </a:srgb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tx1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ctr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88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Y견고딕" pitchFamily="18" charset="-127"/>
            <a:ea typeface="HY견고딕" pitchFamily="18" charset="-127"/>
          </a:defRPr>
        </a:defPPr>
      </a:lstStyle>
    </a:lnDef>
  </a:objectDefaults>
  <a:extraClrSchemeLst>
    <a:extraClrScheme>
      <a:clrScheme name="1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6_조화">
  <a:themeElements>
    <a:clrScheme name="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조화">
      <a:majorFont>
        <a:latin typeface="굴림"/>
        <a:ea typeface="굴림"/>
        <a:cs typeface=""/>
      </a:majorFont>
      <a:minorFont>
        <a:latin typeface="HY헤드라인M"/>
        <a:ea typeface="HY헤드라인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>
            <a:alpha val="30000"/>
          </a:srgb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tx1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ctr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88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Y견고딕" pitchFamily="18" charset="-127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>
            <a:alpha val="30000"/>
          </a:srgb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tx1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ctr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88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Y견고딕" pitchFamily="18" charset="-127"/>
            <a:ea typeface="HY견고딕" pitchFamily="18" charset="-127"/>
          </a:defRPr>
        </a:defPPr>
      </a:lstStyle>
    </a:lnDef>
  </a:objectDefaults>
  <a:extraClrSchemeLst>
    <a:extraClrScheme>
      <a:clrScheme name="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9_조화">
  <a:themeElements>
    <a:clrScheme name="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조화">
      <a:majorFont>
        <a:latin typeface="굴림"/>
        <a:ea typeface="굴림"/>
        <a:cs typeface=""/>
      </a:majorFont>
      <a:minorFont>
        <a:latin typeface="HY헤드라인M"/>
        <a:ea typeface="HY헤드라인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tx1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ctr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88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Y견고딕" pitchFamily="18" charset="-127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tx1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ctr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88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Y견고딕" pitchFamily="18" charset="-127"/>
            <a:ea typeface="HY견고딕" pitchFamily="18" charset="-127"/>
          </a:defRPr>
        </a:defPPr>
      </a:lstStyle>
    </a:lnDef>
  </a:objectDefaults>
  <a:extraClrSchemeLst>
    <a:extraClrScheme>
      <a:clrScheme name="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0_조화">
  <a:themeElements>
    <a:clrScheme name="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조화">
      <a:majorFont>
        <a:latin typeface="굴림"/>
        <a:ea typeface="굴림"/>
        <a:cs typeface=""/>
      </a:majorFont>
      <a:minorFont>
        <a:latin typeface="HY헤드라인M"/>
        <a:ea typeface="HY헤드라인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3600" tIns="46800" rIns="93600" bIns="46800" numCol="1" anchor="t" anchorCtr="0" compatLnSpc="1">
        <a:prstTxWarp prst="textNoShape">
          <a:avLst/>
        </a:prstTxWarp>
        <a:spAutoFit/>
      </a:bodyPr>
      <a:lstStyle>
        <a:defPPr marL="533400" marR="0" indent="-533400" algn="ctr" defTabSz="914400" rtl="0" eaLnBrk="1" fontAlgn="base" latinLnBrk="1" hangingPunct="1">
          <a:lnSpc>
            <a:spcPct val="50000"/>
          </a:lnSpc>
          <a:spcBef>
            <a:spcPct val="50000"/>
          </a:spcBef>
          <a:spcAft>
            <a:spcPct val="0"/>
          </a:spcAft>
          <a:buClr>
            <a:srgbClr val="FFFF00"/>
          </a:buClr>
          <a:buSzPct val="60000"/>
          <a:buFont typeface="Monotype Sorts" pitchFamily="2" charset="2"/>
          <a:buNone/>
          <a:tabLst>
            <a:tab pos="4953000" algn="l"/>
          </a:tabLst>
          <a:defRPr kumimoji="1" lang="ko-KR" alt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3600" tIns="46800" rIns="93600" bIns="46800" numCol="1" anchor="t" anchorCtr="0" compatLnSpc="1">
        <a:prstTxWarp prst="textNoShape">
          <a:avLst/>
        </a:prstTxWarp>
        <a:spAutoFit/>
      </a:bodyPr>
      <a:lstStyle>
        <a:defPPr marL="533400" marR="0" indent="-533400" algn="ctr" defTabSz="914400" rtl="0" eaLnBrk="1" fontAlgn="base" latinLnBrk="1" hangingPunct="1">
          <a:lnSpc>
            <a:spcPct val="50000"/>
          </a:lnSpc>
          <a:spcBef>
            <a:spcPct val="50000"/>
          </a:spcBef>
          <a:spcAft>
            <a:spcPct val="0"/>
          </a:spcAft>
          <a:buClr>
            <a:srgbClr val="FFFF00"/>
          </a:buClr>
          <a:buSzPct val="60000"/>
          <a:buFont typeface="Monotype Sorts" pitchFamily="2" charset="2"/>
          <a:buNone/>
          <a:tabLst>
            <a:tab pos="4953000" algn="l"/>
          </a:tabLst>
          <a:defRPr kumimoji="1" lang="ko-KR" alt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lnDef>
  </a:objectDefaults>
  <a:extraClrSchemeLst>
    <a:extraClrScheme>
      <a:clrScheme name="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27_조화">
  <a:themeElements>
    <a:clrScheme name="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7_조화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533400" marR="0" indent="-533400" algn="l" defTabSz="914400" rtl="0" eaLnBrk="1" fontAlgn="base" latinLnBrk="1" hangingPunct="1">
          <a:lnSpc>
            <a:spcPct val="115000"/>
          </a:lnSpc>
          <a:spcBef>
            <a:spcPct val="20000"/>
          </a:spcBef>
          <a:spcAft>
            <a:spcPct val="0"/>
          </a:spcAft>
          <a:buClr>
            <a:schemeClr val="folHlink"/>
          </a:buClr>
          <a:buSzPct val="60000"/>
          <a:buFont typeface="Wingdings" pitchFamily="2" charset="2"/>
          <a:buNone/>
          <a:tabLst>
            <a:tab pos="4953000" algn="l"/>
          </a:tabLst>
          <a:defRPr kumimoji="1" lang="ko-KR" altLang="en-US" sz="2800" b="1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533400" marR="0" indent="-533400" algn="l" defTabSz="914400" rtl="0" eaLnBrk="1" fontAlgn="base" latinLnBrk="1" hangingPunct="1">
          <a:lnSpc>
            <a:spcPct val="115000"/>
          </a:lnSpc>
          <a:spcBef>
            <a:spcPct val="20000"/>
          </a:spcBef>
          <a:spcAft>
            <a:spcPct val="0"/>
          </a:spcAft>
          <a:buClr>
            <a:schemeClr val="folHlink"/>
          </a:buClr>
          <a:buSzPct val="60000"/>
          <a:buFont typeface="Wingdings" pitchFamily="2" charset="2"/>
          <a:buNone/>
          <a:tabLst>
            <a:tab pos="4953000" algn="l"/>
          </a:tabLst>
          <a:defRPr kumimoji="1" lang="ko-KR" altLang="en-US" sz="2800" b="1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lnDef>
  </a:objectDefaults>
  <a:extraClrSchemeLst>
    <a:extraClrScheme>
      <a:clrScheme name="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39_조화">
  <a:themeElements>
    <a:clrScheme name="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39_조화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914400" marR="0" indent="-457200" algn="l" defTabSz="914400" rtl="0" eaLnBrk="1" fontAlgn="base" latinLnBrk="1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Char char="q"/>
          <a:tabLst>
            <a:tab pos="4953000" algn="l"/>
          </a:tabLst>
          <a:defRPr kumimoji="1" lang="ko-KR" altLang="en-US" sz="2400" b="1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914400" marR="0" indent="-457200" algn="l" defTabSz="914400" rtl="0" eaLnBrk="1" fontAlgn="base" latinLnBrk="1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Char char="q"/>
          <a:tabLst>
            <a:tab pos="4953000" algn="l"/>
          </a:tabLst>
          <a:defRPr kumimoji="1" lang="ko-KR" altLang="en-US" sz="2400" b="1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lnDef>
  </a:objectDefaults>
  <a:extraClrSchemeLst>
    <a:extraClrScheme>
      <a:clrScheme name="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64_조화">
  <a:themeElements>
    <a:clrScheme name="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64_조화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914400" marR="0" indent="-457200" algn="just" defTabSz="914400" rtl="0" eaLnBrk="1" fontAlgn="base" latinLnBrk="1" hangingPunct="1">
          <a:lnSpc>
            <a:spcPct val="150000"/>
          </a:lnSpc>
          <a:spcBef>
            <a:spcPct val="20000"/>
          </a:spcBef>
          <a:spcAft>
            <a:spcPct val="0"/>
          </a:spcAft>
          <a:buClr>
            <a:schemeClr val="bg1"/>
          </a:buClr>
          <a:buSzTx/>
          <a:buFont typeface="Wingdings" pitchFamily="2" charset="2"/>
          <a:buNone/>
          <a:tabLst>
            <a:tab pos="4953000" algn="l"/>
          </a:tabLst>
          <a:defRPr kumimoji="1" lang="ko-KR" altLang="en-US" sz="2400" b="1" i="0" u="none" strike="noStrike" cap="none" normalizeH="0" baseline="0" smtClean="0">
            <a:ln>
              <a:noFill/>
            </a:ln>
            <a:solidFill>
              <a:srgbClr val="FFFF66"/>
            </a:solidFill>
            <a:effectLst/>
            <a:latin typeface="HY헤드라인M" pitchFamily="18" charset="-127"/>
            <a:ea typeface="HY헤드라인M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914400" marR="0" indent="-457200" algn="just" defTabSz="914400" rtl="0" eaLnBrk="1" fontAlgn="base" latinLnBrk="1" hangingPunct="1">
          <a:lnSpc>
            <a:spcPct val="150000"/>
          </a:lnSpc>
          <a:spcBef>
            <a:spcPct val="20000"/>
          </a:spcBef>
          <a:spcAft>
            <a:spcPct val="0"/>
          </a:spcAft>
          <a:buClr>
            <a:schemeClr val="bg1"/>
          </a:buClr>
          <a:buSzTx/>
          <a:buFont typeface="Wingdings" pitchFamily="2" charset="2"/>
          <a:buNone/>
          <a:tabLst>
            <a:tab pos="4953000" algn="l"/>
          </a:tabLst>
          <a:defRPr kumimoji="1" lang="ko-KR" altLang="en-US" sz="2400" b="1" i="0" u="none" strike="noStrike" cap="none" normalizeH="0" baseline="0" smtClean="0">
            <a:ln>
              <a:noFill/>
            </a:ln>
            <a:solidFill>
              <a:srgbClr val="FFFF66"/>
            </a:solidFill>
            <a:effectLst/>
            <a:latin typeface="HY헤드라인M" pitchFamily="18" charset="-127"/>
            <a:ea typeface="HY헤드라인M" pitchFamily="18" charset="-127"/>
          </a:defRPr>
        </a:defPPr>
      </a:lstStyle>
    </a:lnDef>
  </a:objectDefaults>
  <a:extraClrSchemeLst>
    <a:extraClrScheme>
      <a:clrScheme name="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67314</TotalTime>
  <Words>541</Words>
  <Application>Microsoft Office PowerPoint</Application>
  <PresentationFormat>화면 슬라이드 쇼(4:3)</PresentationFormat>
  <Paragraphs>97</Paragraphs>
  <Slides>6</Slides>
  <Notes>6</Notes>
  <HiddenSlides>0</HiddenSlides>
  <MMClips>0</MMClips>
  <ScaleCrop>false</ScaleCrop>
  <HeadingPairs>
    <vt:vector size="4" baseType="variant">
      <vt:variant>
        <vt:lpstr>테마</vt:lpstr>
      </vt:variant>
      <vt:variant>
        <vt:i4>17</vt:i4>
      </vt:variant>
      <vt:variant>
        <vt:lpstr>슬라이드 제목</vt:lpstr>
      </vt:variant>
      <vt:variant>
        <vt:i4>6</vt:i4>
      </vt:variant>
    </vt:vector>
  </HeadingPairs>
  <TitlesOfParts>
    <vt:vector size="23" baseType="lpstr">
      <vt:lpstr>4_조화</vt:lpstr>
      <vt:lpstr>5_조화</vt:lpstr>
      <vt:lpstr>6_조화</vt:lpstr>
      <vt:lpstr>9_조화</vt:lpstr>
      <vt:lpstr>10_조화</vt:lpstr>
      <vt:lpstr>Office 테마</vt:lpstr>
      <vt:lpstr>27_조화</vt:lpstr>
      <vt:lpstr>39_조화</vt:lpstr>
      <vt:lpstr>64_조화</vt:lpstr>
      <vt:lpstr>76_조화</vt:lpstr>
      <vt:lpstr>88_조화</vt:lpstr>
      <vt:lpstr>89_조화</vt:lpstr>
      <vt:lpstr>90_조화</vt:lpstr>
      <vt:lpstr>91_조화</vt:lpstr>
      <vt:lpstr>92_조화</vt:lpstr>
      <vt:lpstr>71_조화</vt:lpstr>
      <vt:lpstr>2_조화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subject/>
  <cp:lastModifiedBy>owner</cp:lastModifiedBy>
  <cp:revision>10527</cp:revision>
  <dcterms:modified xsi:type="dcterms:W3CDTF">2013-01-17T15:14:38Z</dcterms:modified>
</cp:coreProperties>
</file>