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6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84" d="100"/>
          <a:sy n="84" d="100"/>
        </p:scale>
        <p:origin x="-504" y="-33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645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80528" y="33265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공통기반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시스템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서버 인증서 갱신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2050" lvl="1" indent="-4397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70" dirty="0" smtClean="0">
                <a:latin typeface="HY헤드라인M" pitchFamily="18" charset="-127"/>
                <a:ea typeface="HY헤드라인M" pitchFamily="18" charset="-127"/>
              </a:rPr>
              <a:t>18:30 ~ 20:00  </a:t>
            </a:r>
            <a:r>
              <a:rPr lang="en-US" altLang="ko-KR" sz="2400" b="1" spc="-7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70" dirty="0">
                <a:latin typeface="HY헤드라인M" pitchFamily="18" charset="-127"/>
                <a:ea typeface="HY헤드라인M" pitchFamily="18" charset="-127"/>
              </a:rPr>
              <a:t>공통기반</a:t>
            </a:r>
            <a:r>
              <a:rPr lang="en-US" altLang="ko-KR" sz="2400" b="1" spc="-7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70" dirty="0">
                <a:latin typeface="HY헤드라인M" pitchFamily="18" charset="-127"/>
                <a:ea typeface="HY헤드라인M" pitchFamily="18" charset="-127"/>
              </a:rPr>
              <a:t>시스템 서버 인증서 갱신 </a:t>
            </a:r>
            <a:endParaRPr lang="en-US" altLang="ko-KR" sz="2400" b="1" spc="-7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 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작업 중 업무 중단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새올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주민등록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이호조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지방세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건축행정 등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3364" y="2080822"/>
            <a:ext cx="914400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4-2</a:t>
            </a:r>
            <a:r>
              <a:rPr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정보통신보조기기 보급사업 신청서 접수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5.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6.19.(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상이등급 판정을 받은 국가유공자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방문접수 중 택일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3384" y="4731532"/>
            <a:ext cx="88677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차량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부제 이행 및 코로나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관련 복무 점검</a:t>
            </a:r>
            <a:endParaRPr lang="en-US" altLang="ko-KR" sz="700" dirty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5.18.(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5.22.(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본청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직속기관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사업소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읍면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01700"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차량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부제 이행 및 마스크 착용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중식시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간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준수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 점검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79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1770" y="260648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월호 발행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5.18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군정 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주요소식 및 관광지 정보 제공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수신동의자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16,442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788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82138</TotalTime>
  <Words>156</Words>
  <Application>Microsoft Office PowerPoint</Application>
  <PresentationFormat>화면 슬라이드 쇼(4:3)</PresentationFormat>
  <Paragraphs>22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11976</cp:revision>
  <cp:lastPrinted>2020-05-14T04:48:29Z</cp:lastPrinted>
  <dcterms:modified xsi:type="dcterms:W3CDTF">2020-05-14T06:01:27Z</dcterms:modified>
</cp:coreProperties>
</file>