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300" y="-74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20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186021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지방행정동우회군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정기총회 개최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지전예식장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결산 및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주요업무 보고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528" y="-11994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인터넷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정보검색대회 개최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 소식 및 관광지 홍보 등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무작위 추첨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지역농특산물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홍보책자 발송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5928" y="3660414"/>
            <a:ext cx="8542536" cy="11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웹진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17,476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군정소식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관광지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05928" y="4884550"/>
            <a:ext cx="8542536" cy="11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광복절 경축식 참석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청주 </a:t>
            </a:r>
            <a:r>
              <a:rPr lang="ko-KR" altLang="en-US" sz="2400" b="1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아트홀</a:t>
            </a:r>
            <a:r>
              <a:rPr lang="ko-KR" altLang="en-US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광복회원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인솔공무원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161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2270995"/>
            <a:ext cx="9144000" cy="797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郡 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080932"/>
              </p:ext>
            </p:extLst>
          </p:nvPr>
        </p:nvGraphicFramePr>
        <p:xfrm>
          <a:off x="179512" y="3087609"/>
          <a:ext cx="8678197" cy="343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10.(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기호리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756000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11.(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한석리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12.(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조심리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가동리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13.(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황주리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8. 14.(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내룡리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누교리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-99392"/>
            <a:ext cx="9144000" cy="241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난계로타리클럽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회장 및 임원 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지전뷔페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2019~20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만찬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이임회장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전윤경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취임회장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전영욱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77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86246</TotalTime>
  <Words>258</Words>
  <Application>Microsoft Office PowerPoint</Application>
  <PresentationFormat>화면 슬라이드 쇼(4:3)</PresentationFormat>
  <Paragraphs>45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12139</cp:revision>
  <cp:lastPrinted>2020-08-06T04:16:05Z</cp:lastPrinted>
  <dcterms:modified xsi:type="dcterms:W3CDTF">2020-08-06T07:39:12Z</dcterms:modified>
</cp:coreProperties>
</file>