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5964" r:id="rId2"/>
    <p:sldId id="5973" r:id="rId3"/>
    <p:sldId id="5975" r:id="rId4"/>
    <p:sldId id="5974" r:id="rId5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3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5434" autoAdjust="0"/>
  </p:normalViewPr>
  <p:slideViewPr>
    <p:cSldViewPr>
      <p:cViewPr varScale="1">
        <p:scale>
          <a:sx n="105" d="100"/>
          <a:sy n="105" d="100"/>
        </p:scale>
        <p:origin x="-252" y="-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11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2020-09-17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18864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확대간부회의 개최</a:t>
            </a:r>
          </a:p>
          <a:p>
            <a:pPr marL="895350" lvl="1" indent="-4445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17:00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특수시책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주민여론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홍보사항 등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회의주재</a:t>
            </a:r>
            <a:endParaRPr lang="en-US" altLang="ko-KR" sz="20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-199050" y="2174432"/>
            <a:ext cx="8964488" cy="168661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정책협의회 개최</a:t>
            </a:r>
            <a:endParaRPr lang="en-US" altLang="ko-KR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1168400" lvl="1" indent="-452438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14:30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 참석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1168400" lvl="1" indent="-452438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현안사항 전달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 및 협조사항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265" y="3949586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연휴기간 복무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서무팀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감사팀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합동점검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복무 전반 및 사무실 보안실태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88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32048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자문회의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정기회의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농업인회관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회장 장인학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통일의견수렴 및 자체현안 토의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3692" y="188640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민주평통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음식 나누기 배달봉사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청소년 수련관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자문위원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36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회장 장인학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북한이탈주민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 물품 지원 및 음식배달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3692" y="2232248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추석명절 사랑의 떡 나누기 행사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여성회관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자원봉사자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독거노인 및 소년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소녀 가장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북한이탈 주민 떡 배달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001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2151505"/>
            <a:ext cx="914400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이동 빨래방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439913"/>
              </p:ext>
            </p:extLst>
          </p:nvPr>
        </p:nvGraphicFramePr>
        <p:xfrm>
          <a:off x="156498" y="3087609"/>
          <a:ext cx="8678197" cy="3437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367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73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030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66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일   시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장   소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내   용</a:t>
                      </a:r>
                      <a:endParaRPr lang="ko-KR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비   고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9.21.(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매곡면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원촌리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이동빨래봉사</a:t>
                      </a:r>
                      <a:endParaRPr lang="ko-KR" altLang="en-US" sz="1400" b="1" dirty="0"/>
                    </a:p>
                  </a:txBody>
                  <a:tcPr anchor="ctr"/>
                </a:tc>
                <a:tc rowSpan="10">
                  <a:txBody>
                    <a:bodyPr/>
                    <a:lstStyle/>
                    <a:p>
                      <a:pPr algn="ctr" latinLnBrk="1"/>
                      <a:r>
                        <a:rPr lang="ko-KR" altLang="en-US" sz="1400" b="1" dirty="0" smtClean="0"/>
                        <a:t>각 마을당</a:t>
                      </a:r>
                      <a:endParaRPr lang="en-US" altLang="ko-KR" sz="1400" b="1" dirty="0" smtClean="0"/>
                    </a:p>
                    <a:p>
                      <a:pPr algn="ctr" latinLnBrk="1"/>
                      <a:r>
                        <a:rPr lang="en-US" altLang="ko-KR" sz="1400" b="1" dirty="0" smtClean="0"/>
                        <a:t>20</a:t>
                      </a:r>
                      <a:r>
                        <a:rPr lang="ko-KR" altLang="en-US" sz="1400" b="1" dirty="0" smtClean="0"/>
                        <a:t>가구</a:t>
                      </a:r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용화면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상촌리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7641896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9.22.(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화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원당리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93696859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양산면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누교리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25289598"/>
                  </a:ext>
                </a:extLst>
              </a:tr>
              <a:tr h="338803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9.23.(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수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동정리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5863266"/>
                  </a:ext>
                </a:extLst>
              </a:tr>
              <a:tr h="3388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부용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5793719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9.24.(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추풍령면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사부리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2353228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영동읍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비탄리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1966227"/>
                  </a:ext>
                </a:extLst>
              </a:tr>
              <a:tr h="30668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9.25.(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) 10:00</a:t>
                      </a:r>
                      <a:endParaRPr lang="ko-KR" altLang="en-US" sz="1400" b="1" kern="0" spc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시금리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68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용산면</a:t>
                      </a:r>
                      <a:r>
                        <a:rPr lang="ko-KR" altLang="en-US" sz="1400" b="1" kern="0" spc="0" dirty="0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400" b="1" kern="0" spc="0" dirty="0" err="1" smtClean="0">
                          <a:solidFill>
                            <a:srgbClr val="000000"/>
                          </a:solidFill>
                          <a:latin typeface="+mn-ea"/>
                          <a:ea typeface="+mn-ea"/>
                          <a:cs typeface="+mn-cs"/>
                        </a:rPr>
                        <a:t>부상리</a:t>
                      </a:r>
                      <a:endParaRPr lang="ko-KR" altLang="en-US" sz="1400" b="1" kern="0" spc="0" dirty="0" smtClean="0">
                        <a:solidFill>
                          <a:srgbClr val="0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8224031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7159" y="72008"/>
            <a:ext cx="9144000" cy="2060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공간정보 행정지원 플랫폼 구축 사업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용역업체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한국에스지티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주제도 구축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공영주차장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88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86089</TotalTime>
  <Words>312</Words>
  <Application>Microsoft Office PowerPoint</Application>
  <PresentationFormat>화면 슬라이드 쇼(4:3)</PresentationFormat>
  <Paragraphs>52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12119</cp:revision>
  <cp:lastPrinted>2020-09-16T23:00:21Z</cp:lastPrinted>
  <dcterms:modified xsi:type="dcterms:W3CDTF">2020-09-16T23:00:47Z</dcterms:modified>
</cp:coreProperties>
</file>