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7741" r:id="rId1"/>
  </p:sldMasterIdLst>
  <p:notesMasterIdLst>
    <p:notesMasterId r:id="rId6"/>
  </p:notesMasterIdLst>
  <p:handoutMasterIdLst>
    <p:handoutMasterId r:id="rId7"/>
  </p:handoutMasterIdLst>
  <p:sldIdLst>
    <p:sldId id="5964" r:id="rId2"/>
    <p:sldId id="5973" r:id="rId3"/>
    <p:sldId id="5975" r:id="rId4"/>
    <p:sldId id="5974" r:id="rId5"/>
  </p:sldIdLst>
  <p:sldSz cx="9144000" cy="6858000" type="screen4x3"/>
  <p:notesSz cx="9939338" cy="6807200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143">
          <p15:clr>
            <a:srgbClr val="A4A3A4"/>
          </p15:clr>
        </p15:guide>
        <p15:guide id="2" pos="313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B036"/>
    <a:srgbClr val="D0D8E8"/>
    <a:srgbClr val="05AB0D"/>
    <a:srgbClr val="0000CC"/>
    <a:srgbClr val="FFFF00"/>
    <a:srgbClr val="3399FF"/>
    <a:srgbClr val="87EB23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344" autoAdjust="0"/>
    <p:restoredTop sz="95434" autoAdjust="0"/>
  </p:normalViewPr>
  <p:slideViewPr>
    <p:cSldViewPr>
      <p:cViewPr varScale="1">
        <p:scale>
          <a:sx n="105" d="100"/>
          <a:sy n="105" d="100"/>
        </p:scale>
        <p:origin x="-252" y="-78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2143"/>
        <p:guide pos="313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3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31598" y="3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6467982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31598" y="6467982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0386274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3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31598" y="3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75013" y="511175"/>
            <a:ext cx="3405187" cy="25527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3862" y="3233449"/>
            <a:ext cx="7291629" cy="3062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6467982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31598" y="6467982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65727203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 txBox="1">
            <a:spLocks noGrp="1" noChangeArrowheads="1"/>
          </p:cNvSpPr>
          <p:nvPr/>
        </p:nvSpPr>
        <p:spPr bwMode="auto">
          <a:xfrm>
            <a:off x="5631603" y="6467983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23" tIns="45398" rIns="90823" bIns="45398" anchor="b"/>
          <a:lstStyle/>
          <a:p>
            <a:pPr algn="r" defTabSz="880797"/>
            <a:fld id="{DABFB4C2-B286-4FA1-9016-3D9C5D82DC5F}" type="slidenum">
              <a:rPr lang="en-US" altLang="ko-KR" sz="1200">
                <a:solidFill>
                  <a:srgbClr val="000000"/>
                </a:solidFill>
                <a:latin typeface="Times New Roman" pitchFamily="18" charset="0"/>
                <a:ea typeface="굴림" pitchFamily="50" charset="-127"/>
              </a:rPr>
              <a:pPr algn="r" defTabSz="880797"/>
              <a:t>1</a:t>
            </a:fld>
            <a:endParaRPr lang="en-US" altLang="ko-KR" sz="1200" dirty="0">
              <a:solidFill>
                <a:srgbClr val="000000"/>
              </a:solidFill>
              <a:latin typeface="Times New Roman" pitchFamily="18" charset="0"/>
              <a:ea typeface="굴림" pitchFamily="50" charset="-127"/>
            </a:endParaRPr>
          </a:p>
        </p:txBody>
      </p:sp>
      <p:sp>
        <p:nvSpPr>
          <p:cNvPr id="24579" name="Rectangle 7"/>
          <p:cNvSpPr txBox="1">
            <a:spLocks noGrp="1" noChangeArrowheads="1"/>
          </p:cNvSpPr>
          <p:nvPr/>
        </p:nvSpPr>
        <p:spPr bwMode="auto">
          <a:xfrm>
            <a:off x="5631603" y="6467983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23" tIns="45398" rIns="90823" bIns="45398" anchor="b"/>
          <a:lstStyle/>
          <a:p>
            <a:pPr algn="r" defTabSz="880797"/>
            <a:fld id="{1414036C-5F86-4518-B265-0A0606729044}" type="slidenum">
              <a:rPr lang="en-US" altLang="ko-KR" sz="1200">
                <a:solidFill>
                  <a:srgbClr val="000000"/>
                </a:solidFill>
                <a:latin typeface="Times New Roman" pitchFamily="18" charset="0"/>
                <a:ea typeface="굴림" pitchFamily="50" charset="-127"/>
                <a:sym typeface="Symbol" pitchFamily="18" charset="2"/>
              </a:rPr>
              <a:pPr algn="r" defTabSz="880797"/>
              <a:t>1</a:t>
            </a:fld>
            <a:endParaRPr lang="en-US" altLang="ko-KR" sz="1200" dirty="0">
              <a:solidFill>
                <a:srgbClr val="000000"/>
              </a:solidFill>
              <a:latin typeface="Times New Roman" pitchFamily="18" charset="0"/>
              <a:ea typeface="굴림" pitchFamily="50" charset="-127"/>
              <a:sym typeface="Symbol" pitchFamily="18" charset="2"/>
            </a:endParaRPr>
          </a:p>
        </p:txBody>
      </p:sp>
      <p:sp>
        <p:nvSpPr>
          <p:cNvPr id="2458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6948" y="3233448"/>
            <a:ext cx="7945444" cy="3062751"/>
          </a:xfrm>
          <a:noFill/>
          <a:ln/>
        </p:spPr>
        <p:txBody>
          <a:bodyPr lIns="90814" tIns="45393" rIns="90814" bIns="45393"/>
          <a:lstStyle/>
          <a:p>
            <a:pPr eaLnBrk="1" hangingPunct="1"/>
            <a:r>
              <a:rPr lang="en-US" altLang="ko-KR" sz="1800" dirty="0">
                <a:latin typeface="굴림체" pitchFamily="49" charset="-127"/>
                <a:ea typeface="굴림체" pitchFamily="49" charset="-127"/>
              </a:rPr>
              <a:t>  </a:t>
            </a:r>
            <a:r>
              <a:rPr lang="ko-KR" altLang="en-US" sz="1800" dirty="0">
                <a:latin typeface="굴림체" pitchFamily="49" charset="-127"/>
                <a:ea typeface="굴림체" pitchFamily="49" charset="-127"/>
              </a:rPr>
              <a:t>먼저</a:t>
            </a:r>
            <a:r>
              <a:rPr lang="en-US" altLang="ko-KR" sz="1800" dirty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1800" dirty="0">
                <a:latin typeface="굴림체" pitchFamily="49" charset="-127"/>
                <a:ea typeface="굴림체" pitchFamily="49" charset="-127"/>
              </a:rPr>
              <a:t>지금의 옥천입니다</a:t>
            </a:r>
            <a:r>
              <a:rPr lang="en-US" altLang="ko-KR" sz="1800" dirty="0">
                <a:latin typeface="굴림체" pitchFamily="49" charset="-127"/>
                <a:ea typeface="굴림체" pitchFamily="49" charset="-127"/>
              </a:rPr>
              <a:t>. </a:t>
            </a:r>
            <a:endParaRPr lang="en-US" altLang="ko-KR" sz="1800" dirty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929423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16DECF0-2C66-40E0-8FE2-BBB1406BEB84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881107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16DECF0-2C66-40E0-8FE2-BBB1406BEB84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881107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C966E-3D64-47BC-A63D-0AF0633FC9F4}" type="datetimeFigureOut">
              <a:rPr lang="ko-KR" altLang="en-US"/>
              <a:pPr>
                <a:defRPr/>
              </a:pPr>
              <a:t>2020-09-17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A8BC3-0C3A-461D-A4B3-0CD536C9397F}" type="datetimeFigureOut">
              <a:rPr lang="ko-KR" altLang="en-US"/>
              <a:pPr>
                <a:defRPr/>
              </a:pPr>
              <a:t>2020-09-17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6D0DB-53FA-4913-8784-83989C897EFC}" type="datetimeFigureOut">
              <a:rPr lang="ko-KR" altLang="en-US"/>
              <a:pPr>
                <a:defRPr/>
              </a:pPr>
              <a:t>2020-09-17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125B6-FAAF-47AB-BCCC-5FA301A3E56E}" type="datetimeFigureOut">
              <a:rPr lang="ko-KR" altLang="en-US"/>
              <a:pPr>
                <a:defRPr/>
              </a:pPr>
              <a:t>2020-09-17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427F7-04D6-45A1-9120-246A2D743671}" type="datetimeFigureOut">
              <a:rPr lang="ko-KR" altLang="en-US"/>
              <a:pPr>
                <a:defRPr/>
              </a:pPr>
              <a:t>2020-09-17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3449B-9A91-4985-A642-5928A7813A6F}" type="datetimeFigureOut">
              <a:rPr lang="ko-KR" altLang="en-US"/>
              <a:pPr>
                <a:defRPr/>
              </a:pPr>
              <a:t>2020-09-17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783C6-A272-4525-8A43-004105669E55}" type="datetimeFigureOut">
              <a:rPr lang="ko-KR" altLang="en-US"/>
              <a:pPr>
                <a:defRPr/>
              </a:pPr>
              <a:t>2020-09-17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9573B-7C87-4B27-BC49-1D89C917A217}" type="datetimeFigureOut">
              <a:rPr lang="ko-KR" altLang="en-US"/>
              <a:pPr>
                <a:defRPr/>
              </a:pPr>
              <a:t>2020-09-17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24DA6-9094-4140-9BEB-7CADA31D0DA9}" type="datetimeFigureOut">
              <a:rPr lang="ko-KR" altLang="en-US"/>
              <a:pPr>
                <a:defRPr/>
              </a:pPr>
              <a:t>2020-09-17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49554-C5DE-477D-A86C-80B399FB3E63}" type="datetimeFigureOut">
              <a:rPr lang="ko-KR" altLang="en-US"/>
              <a:pPr>
                <a:defRPr/>
              </a:pPr>
              <a:t>2020-09-17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DC616-3976-4CB5-9F41-41C7602BD7BC}" type="datetimeFigureOut">
              <a:rPr lang="ko-KR" altLang="en-US"/>
              <a:pPr>
                <a:defRPr/>
              </a:pPr>
              <a:t>2020-09-17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가우시안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90500" y="-285776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403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 pitchFamily="2" charset="2"/>
              <a:buNone/>
              <a:defRPr/>
            </a:pPr>
            <a:endParaRPr lang="ko-KR" altLang="en-US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1619250" y="2060575"/>
            <a:ext cx="547211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 fontAlgn="ctr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행   </a:t>
            </a:r>
            <a:r>
              <a:rPr lang="ko-KR" altLang="en-US" sz="6500" b="1" dirty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정 </a:t>
            </a:r>
            <a:r>
              <a:rPr lang="ko-KR" altLang="en-US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과</a:t>
            </a:r>
            <a:endParaRPr lang="ko-KR" altLang="en-US" sz="6500" b="1" dirty="0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56452491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35496" y="188640"/>
            <a:ext cx="9144000" cy="158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8-1. 9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월 확대간부회의 개최</a:t>
            </a:r>
          </a:p>
          <a:p>
            <a:pPr marL="895350" lvl="1" indent="-444500" algn="dist">
              <a:lnSpc>
                <a:spcPct val="15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982663" algn="l"/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9. 24. 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17:00 / 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영상회의 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특수시책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주민여론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홍보사항 등</a:t>
            </a:r>
            <a:endParaRPr lang="en-US" altLang="ko-KR" sz="2400" b="1" spc="-150" dirty="0"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50000"/>
              </a:lnSpc>
              <a:buClr>
                <a:prstClr val="black"/>
              </a:buClr>
              <a:tabLst>
                <a:tab pos="4953000" algn="l"/>
              </a:tabLst>
              <a:defRPr/>
            </a:pPr>
            <a:r>
              <a:rPr lang="en-US" altLang="ko-KR" sz="2400" b="1" dirty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  </a:t>
            </a:r>
            <a:r>
              <a:rPr lang="en-US" altLang="ko-KR" sz="2000" b="1" dirty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※ </a:t>
            </a:r>
            <a:r>
              <a:rPr lang="ko-KR" altLang="en-US" sz="2000" b="1" dirty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군수님 하실 일 </a:t>
            </a:r>
            <a:r>
              <a:rPr lang="en-US" altLang="ko-KR" sz="2000" b="1" dirty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000" b="1" dirty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회의주재</a:t>
            </a:r>
            <a:endParaRPr lang="en-US" altLang="ko-KR" sz="2000" b="1" dirty="0">
              <a:solidFill>
                <a:srgbClr val="05AB0D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-199050" y="2174432"/>
            <a:ext cx="8964488" cy="1686616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>
              <a:lnSpc>
                <a:spcPct val="13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8-2.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제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회 도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시군 정책협의회 개최</a:t>
            </a:r>
            <a:endParaRPr lang="en-US" altLang="ko-KR" sz="24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1168400" lvl="1" indent="-452438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9.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22.(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14:30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영상회의실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부군수님 참석  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1168400" lvl="1" indent="-452438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현안사항 전달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건의 및 협조사항 등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45265" y="3949586"/>
            <a:ext cx="9144000" cy="2071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8-3.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추석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연휴기간 복무 점검</a:t>
            </a:r>
            <a:endParaRPr lang="ko-KR" altLang="en-US" sz="2800" b="1" spc="-30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9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. 21.(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~ 10. 4.(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일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(13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일간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점 검 반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행정과장 외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8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서무팀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-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감사팀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합동점검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     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복무 전반 및 사무실 보안실태 등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428869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4320480"/>
            <a:ext cx="9144000" cy="20608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8-6.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민주평통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자문회의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3/4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분기 정기회의</a:t>
            </a:r>
            <a:endParaRPr lang="ko-KR" altLang="en-US" sz="2800" b="1" spc="-30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9. 25.(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11:00 /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농업인회관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자문위원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36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회장 장인학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통일의견수렴 및 자체현안 토의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-13692" y="188640"/>
            <a:ext cx="9144000" cy="20608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8-4.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민주평통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추석명절 음식 나누기 배달봉사</a:t>
            </a:r>
            <a:endParaRPr lang="ko-KR" altLang="en-US" sz="2800" b="1" spc="-30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9. 23.(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11:00 / 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청소년 수련관 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자문위원 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36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회장 장인학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북한이탈주민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15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가구 물품 지원 및 음식배달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-13692" y="2232248"/>
            <a:ext cx="9144000" cy="20608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8-5.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영동군자원봉사센터 추석명절 사랑의 떡 나누기 행사</a:t>
            </a:r>
            <a:endParaRPr lang="ko-KR" altLang="en-US" sz="2800" b="1" spc="-30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9. 23.(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11:00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여성회관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자원봉사자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30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독거노인 및 소년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소녀 가장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북한이탈 주민 떡 배달</a:t>
            </a:r>
            <a:endParaRPr lang="en-US" altLang="ko-KR" sz="2000" b="1" dirty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8600146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35496" y="2151505"/>
            <a:ext cx="9144000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8-8.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영동군자원봉사센터 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9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월 이동 빨래방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>
              <a:lnSpc>
                <a:spcPct val="150000"/>
              </a:lnSpc>
              <a:defRPr/>
            </a:pP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>
              <a:lnSpc>
                <a:spcPct val="150000"/>
              </a:lnSpc>
              <a:defRPr/>
            </a:pPr>
            <a:endParaRPr lang="ko-KR" altLang="en-US" sz="2800" b="1" spc="-30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000" b="1" kern="0" dirty="0" smtClean="0">
              <a:solidFill>
                <a:srgbClr val="05AB0D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graphicFrame>
        <p:nvGraphicFramePr>
          <p:cNvPr id="4" name="표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4439913"/>
              </p:ext>
            </p:extLst>
          </p:nvPr>
        </p:nvGraphicFramePr>
        <p:xfrm>
          <a:off x="156498" y="3087609"/>
          <a:ext cx="8678197" cy="34377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6948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44367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094737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870301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306681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b="1" dirty="0" smtClean="0"/>
                        <a:t>일   시</a:t>
                      </a:r>
                      <a:endParaRPr lang="ko-KR" alt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b="1" dirty="0" smtClean="0"/>
                        <a:t>장   소</a:t>
                      </a:r>
                      <a:endParaRPr lang="ko-KR" alt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b="1" dirty="0" smtClean="0"/>
                        <a:t>내   용</a:t>
                      </a:r>
                      <a:endParaRPr lang="ko-KR" alt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b="1" dirty="0" smtClean="0"/>
                        <a:t>비   고</a:t>
                      </a:r>
                      <a:endParaRPr lang="ko-KR" altLang="en-US" sz="1400" b="1" dirty="0"/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06681">
                <a:tc row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4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9.21.(</a:t>
                      </a:r>
                      <a:r>
                        <a:rPr lang="ko-KR" altLang="en-US" sz="14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월</a:t>
                      </a:r>
                      <a:r>
                        <a:rPr lang="en-US" altLang="ko-KR" sz="14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) 10:00</a:t>
                      </a:r>
                      <a:endParaRPr lang="ko-KR" altLang="en-US" sz="1400" b="1" kern="0" spc="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kern="0" spc="0" dirty="0" err="1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+mn-cs"/>
                        </a:rPr>
                        <a:t>매곡면</a:t>
                      </a:r>
                      <a:r>
                        <a:rPr lang="ko-KR" altLang="en-US" sz="14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+mn-cs"/>
                        </a:rPr>
                        <a:t> </a:t>
                      </a:r>
                      <a:r>
                        <a:rPr lang="ko-KR" altLang="en-US" sz="1400" b="1" kern="0" spc="0" dirty="0" err="1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+mn-cs"/>
                        </a:rPr>
                        <a:t>원촌리</a:t>
                      </a:r>
                      <a:endParaRPr lang="ko-KR" altLang="en-US" sz="1400" b="1" kern="0" spc="0" dirty="0">
                        <a:solidFill>
                          <a:srgbClr val="000000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/>
                </a:tc>
                <a:tc rowSpan="10">
                  <a:txBody>
                    <a:bodyPr/>
                    <a:lstStyle/>
                    <a:p>
                      <a:pPr algn="ctr" latinLnBrk="1"/>
                      <a:r>
                        <a:rPr lang="ko-KR" altLang="en-US" sz="1400" b="1" dirty="0" smtClean="0"/>
                        <a:t>이동빨래봉사</a:t>
                      </a:r>
                      <a:endParaRPr lang="ko-KR" altLang="en-US" sz="1400" b="1" dirty="0"/>
                    </a:p>
                  </a:txBody>
                  <a:tcPr anchor="ctr"/>
                </a:tc>
                <a:tc rowSpan="10">
                  <a:txBody>
                    <a:bodyPr/>
                    <a:lstStyle/>
                    <a:p>
                      <a:pPr algn="ctr" latinLnBrk="1"/>
                      <a:r>
                        <a:rPr lang="ko-KR" altLang="en-US" sz="1400" b="1" dirty="0" smtClean="0"/>
                        <a:t>각 마을당</a:t>
                      </a:r>
                      <a:endParaRPr lang="en-US" altLang="ko-KR" sz="1400" b="1" dirty="0" smtClean="0"/>
                    </a:p>
                    <a:p>
                      <a:pPr algn="ctr" latinLnBrk="1"/>
                      <a:r>
                        <a:rPr lang="en-US" altLang="ko-KR" sz="1400" b="1" dirty="0" smtClean="0"/>
                        <a:t>20</a:t>
                      </a:r>
                      <a:r>
                        <a:rPr lang="ko-KR" altLang="en-US" sz="1400" b="1" dirty="0" smtClean="0"/>
                        <a:t>가구</a:t>
                      </a:r>
                      <a:endParaRPr lang="ko-KR" altLang="en-US" sz="1400" b="1" dirty="0"/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06681">
                <a:tc vMerge="1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400" b="1" kern="0" spc="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+mn-cs"/>
                        </a:rPr>
                        <a:t>용화면 </a:t>
                      </a:r>
                      <a:r>
                        <a:rPr lang="ko-KR" altLang="en-US" sz="1400" b="1" kern="0" spc="0" dirty="0" err="1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+mn-cs"/>
                        </a:rPr>
                        <a:t>상촌리</a:t>
                      </a:r>
                      <a:endParaRPr lang="ko-KR" altLang="en-US" sz="1400" b="1" kern="0" spc="0" dirty="0">
                        <a:solidFill>
                          <a:srgbClr val="000000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827641896"/>
                  </a:ext>
                </a:extLst>
              </a:tr>
              <a:tr h="306681">
                <a:tc row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4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9.22.(</a:t>
                      </a:r>
                      <a:r>
                        <a:rPr lang="ko-KR" altLang="en-US" sz="14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화</a:t>
                      </a:r>
                      <a:r>
                        <a:rPr lang="en-US" altLang="ko-KR" sz="14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) 10:00</a:t>
                      </a:r>
                      <a:endParaRPr lang="ko-KR" altLang="en-US" sz="1400" b="1" kern="0" spc="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kern="0" spc="0" dirty="0" err="1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+mn-cs"/>
                        </a:rPr>
                        <a:t>양산면</a:t>
                      </a:r>
                      <a:r>
                        <a:rPr lang="ko-KR" altLang="en-US" sz="14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+mn-cs"/>
                        </a:rPr>
                        <a:t> </a:t>
                      </a:r>
                      <a:r>
                        <a:rPr lang="ko-KR" altLang="en-US" sz="1400" b="1" kern="0" spc="0" dirty="0" err="1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+mn-cs"/>
                        </a:rPr>
                        <a:t>원당리</a:t>
                      </a:r>
                      <a:endParaRPr lang="ko-KR" altLang="en-US" sz="1400" b="1" kern="0" spc="0" dirty="0">
                        <a:solidFill>
                          <a:srgbClr val="000000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093696859"/>
                  </a:ext>
                </a:extLst>
              </a:tr>
              <a:tr h="306681">
                <a:tc vMerge="1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400" b="1" kern="0" spc="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kern="0" spc="0" dirty="0" err="1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+mn-cs"/>
                        </a:rPr>
                        <a:t>양산면</a:t>
                      </a:r>
                      <a:r>
                        <a:rPr lang="ko-KR" altLang="en-US" sz="14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+mn-cs"/>
                        </a:rPr>
                        <a:t> </a:t>
                      </a:r>
                      <a:r>
                        <a:rPr lang="ko-KR" altLang="en-US" sz="1400" b="1" kern="0" spc="0" dirty="0" err="1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+mn-cs"/>
                        </a:rPr>
                        <a:t>누교리</a:t>
                      </a:r>
                      <a:endParaRPr lang="ko-KR" altLang="en-US" sz="1400" b="1" kern="0" spc="0" dirty="0">
                        <a:solidFill>
                          <a:srgbClr val="000000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525289598"/>
                  </a:ext>
                </a:extLst>
              </a:tr>
              <a:tr h="338803">
                <a:tc row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4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9.23.(</a:t>
                      </a:r>
                      <a:r>
                        <a:rPr lang="ko-KR" altLang="en-US" sz="14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수</a:t>
                      </a:r>
                      <a:r>
                        <a:rPr lang="en-US" altLang="ko-KR" sz="14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) 10:00</a:t>
                      </a:r>
                      <a:endParaRPr lang="ko-KR" altLang="en-US" sz="1400" b="1" kern="0" spc="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kern="0" spc="0" dirty="0" err="1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+mn-cs"/>
                        </a:rPr>
                        <a:t>영동읍</a:t>
                      </a:r>
                      <a:r>
                        <a:rPr lang="ko-KR" altLang="en-US" sz="14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+mn-cs"/>
                        </a:rPr>
                        <a:t> </a:t>
                      </a:r>
                      <a:r>
                        <a:rPr lang="ko-KR" altLang="en-US" sz="1400" b="1" kern="0" spc="0" dirty="0" err="1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+mn-cs"/>
                        </a:rPr>
                        <a:t>동정리</a:t>
                      </a:r>
                      <a:endParaRPr lang="ko-KR" altLang="en-US" sz="1400" b="1" kern="0" spc="0" dirty="0">
                        <a:solidFill>
                          <a:srgbClr val="000000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565863266"/>
                  </a:ext>
                </a:extLst>
              </a:tr>
              <a:tr h="33880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400" b="1" kern="0" spc="0" dirty="0" smtClean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kern="0" spc="0" dirty="0" err="1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+mn-cs"/>
                        </a:rPr>
                        <a:t>영동읍</a:t>
                      </a:r>
                      <a:r>
                        <a:rPr lang="ko-KR" altLang="en-US" sz="14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+mn-cs"/>
                        </a:rPr>
                        <a:t> 부용</a:t>
                      </a:r>
                      <a:r>
                        <a:rPr lang="en-US" altLang="ko-KR" sz="14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+mn-cs"/>
                        </a:rPr>
                        <a:t>2</a:t>
                      </a:r>
                      <a:r>
                        <a:rPr lang="ko-KR" altLang="en-US" sz="14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+mn-cs"/>
                        </a:rPr>
                        <a:t>리</a:t>
                      </a:r>
                      <a:endParaRPr lang="ko-KR" altLang="en-US" sz="1400" b="1" kern="0" spc="0" dirty="0">
                        <a:solidFill>
                          <a:srgbClr val="000000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755793719"/>
                  </a:ext>
                </a:extLst>
              </a:tr>
              <a:tr h="306681">
                <a:tc row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4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9.24.(</a:t>
                      </a:r>
                      <a:r>
                        <a:rPr lang="ko-KR" altLang="en-US" sz="14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목</a:t>
                      </a:r>
                      <a:r>
                        <a:rPr lang="en-US" altLang="ko-KR" sz="14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) 10:00</a:t>
                      </a:r>
                      <a:endParaRPr lang="ko-KR" altLang="en-US" sz="1400" b="1" kern="0" spc="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kern="0" spc="0" dirty="0" err="1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+mn-cs"/>
                        </a:rPr>
                        <a:t>추풍령면</a:t>
                      </a:r>
                      <a:r>
                        <a:rPr lang="ko-KR" altLang="en-US" sz="14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+mn-cs"/>
                        </a:rPr>
                        <a:t> 사부리</a:t>
                      </a:r>
                      <a:endParaRPr lang="ko-KR" altLang="en-US" sz="1400" b="1" kern="0" spc="0" dirty="0">
                        <a:solidFill>
                          <a:srgbClr val="000000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82353228"/>
                  </a:ext>
                </a:extLst>
              </a:tr>
              <a:tr h="306681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kern="0" spc="0" dirty="0" err="1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+mn-cs"/>
                        </a:rPr>
                        <a:t>영동읍</a:t>
                      </a:r>
                      <a:r>
                        <a:rPr lang="ko-KR" altLang="en-US" sz="14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+mn-cs"/>
                        </a:rPr>
                        <a:t> </a:t>
                      </a:r>
                      <a:r>
                        <a:rPr lang="ko-KR" altLang="en-US" sz="1400" b="1" kern="0" spc="0" dirty="0" err="1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+mn-cs"/>
                        </a:rPr>
                        <a:t>비탄리</a:t>
                      </a:r>
                      <a:endParaRPr lang="ko-KR" altLang="en-US" sz="1400" b="1" kern="0" spc="0" dirty="0">
                        <a:solidFill>
                          <a:srgbClr val="000000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541966227"/>
                  </a:ext>
                </a:extLst>
              </a:tr>
              <a:tr h="306681">
                <a:tc row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4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9.25.(</a:t>
                      </a:r>
                      <a:r>
                        <a:rPr lang="ko-KR" altLang="en-US" sz="14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금</a:t>
                      </a:r>
                      <a:r>
                        <a:rPr lang="en-US" altLang="ko-KR" sz="14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) 10:00</a:t>
                      </a:r>
                      <a:endParaRPr lang="ko-KR" altLang="en-US" sz="1400" b="1" kern="0" spc="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400" b="1" kern="0" spc="0" dirty="0" err="1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+mn-cs"/>
                        </a:rPr>
                        <a:t>용산면</a:t>
                      </a:r>
                      <a:r>
                        <a:rPr lang="ko-KR" altLang="en-US" sz="14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+mn-cs"/>
                        </a:rPr>
                        <a:t> </a:t>
                      </a:r>
                      <a:r>
                        <a:rPr lang="ko-KR" altLang="en-US" sz="1400" b="1" kern="0" spc="0" dirty="0" err="1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+mn-cs"/>
                        </a:rPr>
                        <a:t>시금리</a:t>
                      </a:r>
                      <a:endParaRPr lang="ko-KR" altLang="en-US" sz="1400" b="1" kern="0" spc="0" dirty="0" smtClean="0">
                        <a:solidFill>
                          <a:srgbClr val="000000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/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400" b="1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400" b="1" dirty="0"/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06681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400" b="1" kern="0" spc="0" dirty="0" err="1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+mn-cs"/>
                        </a:rPr>
                        <a:t>용산면</a:t>
                      </a:r>
                      <a:r>
                        <a:rPr lang="ko-KR" altLang="en-US" sz="14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+mn-cs"/>
                        </a:rPr>
                        <a:t> </a:t>
                      </a:r>
                      <a:r>
                        <a:rPr lang="ko-KR" altLang="en-US" sz="1400" b="1" kern="0" spc="0" dirty="0" err="1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+mn-cs"/>
                        </a:rPr>
                        <a:t>부상리</a:t>
                      </a:r>
                      <a:endParaRPr lang="ko-KR" altLang="en-US" sz="1400" b="1" kern="0" spc="0" dirty="0" smtClean="0">
                        <a:solidFill>
                          <a:srgbClr val="000000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08224031"/>
                  </a:ext>
                </a:extLst>
              </a:tr>
            </a:tbl>
          </a:graphicData>
        </a:graphic>
      </p:graphicFrame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27159" y="72008"/>
            <a:ext cx="9144000" cy="20608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8-7.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공간정보 행정지원 플랫폼 구축 사업</a:t>
            </a:r>
            <a:endParaRPr lang="ko-KR" altLang="en-US" sz="2800" b="1" spc="-30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9. 21.(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~ 9. 25.(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용역업체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한국에스지티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주제도 구축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공영주차장 외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7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종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668819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86089</TotalTime>
  <Words>312</Words>
  <Application>Microsoft Office PowerPoint</Application>
  <PresentationFormat>화면 슬라이드 쇼(4:3)</PresentationFormat>
  <Paragraphs>52</Paragraphs>
  <Slides>4</Slides>
  <Notes>3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5" baseType="lpstr">
      <vt:lpstr>6_Office 테마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12119</cp:revision>
  <cp:lastPrinted>2020-09-16T23:00:21Z</cp:lastPrinted>
  <dcterms:modified xsi:type="dcterms:W3CDTF">2020-09-16T23:00:47Z</dcterms:modified>
</cp:coreProperties>
</file>