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80" r:id="rId3"/>
    <p:sldId id="5978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5434" autoAdjust="0"/>
  </p:normalViewPr>
  <p:slideViewPr>
    <p:cSldViewPr>
      <p:cViewPr>
        <p:scale>
          <a:sx n="75" d="100"/>
          <a:sy n="75" d="100"/>
        </p:scale>
        <p:origin x="-354" y="-7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6512" y="2318448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↔공공연대노동조합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차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단체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임금협약 교섭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895" y="302224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주민정보화교육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2.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11.20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err="1" smtClean="0">
                <a:latin typeface="HY헤드라인M" pitchFamily="18" charset="-127"/>
                <a:ea typeface="HY헤드라인M" pitchFamily="18" charset="-127"/>
              </a:rPr>
              <a:t>영동읍행정복지센터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 정보화교육장 </a:t>
            </a: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교육생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60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err="1" smtClean="0">
                <a:latin typeface="HY헤드라인M" pitchFamily="18" charset="-127"/>
                <a:ea typeface="HY헤드라인M" pitchFamily="18" charset="-127"/>
              </a:rPr>
              <a:t>스마트폰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SNS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활용 외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과정 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-199050" y="4046640"/>
            <a:ext cx="8964488" cy="16866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정책협의회 개최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168400" lvl="1" indent="-452438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5.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영상회의실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부군수님 참석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1168400" lvl="1" indent="-452438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현안사항 전달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건의 및 협조사항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62620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88640"/>
            <a:ext cx="9144000" cy="62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118019"/>
              </p:ext>
            </p:extLst>
          </p:nvPr>
        </p:nvGraphicFramePr>
        <p:xfrm>
          <a:off x="228506" y="1033894"/>
          <a:ext cx="8591966" cy="4771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4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36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947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8407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94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8189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11. 2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.(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용산면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한곡리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rowSpan="10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이동빨래봉사</a:t>
                      </a:r>
                      <a:endParaRPr lang="ko-KR" altLang="en-US" sz="1600" b="1" dirty="0"/>
                    </a:p>
                  </a:txBody>
                  <a:tcPr anchor="ctr"/>
                </a:tc>
                <a:tc rowSpan="10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/>
                        <a:t>각 마을당</a:t>
                      </a:r>
                      <a:endParaRPr lang="en-US" altLang="ko-KR" sz="1600" b="1" dirty="0" smtClean="0"/>
                    </a:p>
                    <a:p>
                      <a:pPr algn="ctr" latinLnBrk="1"/>
                      <a:r>
                        <a:rPr lang="en-US" altLang="ko-KR" sz="1600" b="1" dirty="0" smtClean="0"/>
                        <a:t>20</a:t>
                      </a:r>
                      <a:r>
                        <a:rPr lang="ko-KR" altLang="en-US" sz="1600" b="1" dirty="0" smtClean="0"/>
                        <a:t>가구</a:t>
                      </a:r>
                      <a:endParaRPr lang="ko-KR" alt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8189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황간면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신촌리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7641896"/>
                  </a:ext>
                </a:extLst>
              </a:tr>
              <a:tr h="428189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11. 3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.(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황간면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구교리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93696859"/>
                  </a:ext>
                </a:extLst>
              </a:tr>
              <a:tr h="428189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추풍령면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은편리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25289598"/>
                  </a:ext>
                </a:extLst>
              </a:tr>
              <a:tr h="428189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11. 4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.(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양산면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수두리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65863266"/>
                  </a:ext>
                </a:extLst>
              </a:tr>
              <a:tr h="4281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심천면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단전리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55793719"/>
                  </a:ext>
                </a:extLst>
              </a:tr>
              <a:tr h="428189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11. 5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.(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추풍령면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죽전리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82353228"/>
                  </a:ext>
                </a:extLst>
              </a:tr>
              <a:tr h="42818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매곡면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내오곡리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1966227"/>
                  </a:ext>
                </a:extLst>
              </a:tr>
              <a:tr h="428189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11. 6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.(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추풍령면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죽전리</a:t>
                      </a:r>
                      <a:endParaRPr lang="ko-KR" altLang="en-US" sz="16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818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매곡면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내오곡리</a:t>
                      </a:r>
                      <a:endParaRPr lang="ko-KR" altLang="en-US" sz="16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8224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8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89087</TotalTime>
  <Words>176</Words>
  <Application>Microsoft Office PowerPoint</Application>
  <PresentationFormat>화면 슬라이드 쇼(4:3)</PresentationFormat>
  <Paragraphs>38</Paragraphs>
  <Slides>3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12206</cp:revision>
  <cp:lastPrinted>2020-10-28T07:50:08Z</cp:lastPrinted>
  <dcterms:modified xsi:type="dcterms:W3CDTF">2020-10-28T08:55:26Z</dcterms:modified>
</cp:coreProperties>
</file>