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5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96" d="100"/>
          <a:sy n="96" d="100"/>
        </p:scale>
        <p:origin x="204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16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-36512" y="5110152"/>
            <a:ext cx="8244408" cy="16989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지하시설물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DB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구축 사업 준공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준공예정일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상수관로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DB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구축 자료 운영 시스템 탑재 활용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109841" y="44624"/>
            <a:ext cx="8964488" cy="16866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정책협의회 개최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81075" lvl="1" indent="-449263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81075" lvl="1" indent="-449263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핵심과제 토론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현안사항 전달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 및 협조사항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1700808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↔공공연대노동조합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실무교섭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17.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공무직근로자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임금협약 교섭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-108520" y="3470576"/>
            <a:ext cx="8964488" cy="17604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81075" lvl="1" indent="-449263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17,844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81075" lvl="1" indent="-449263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주요소식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관광지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7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90995</TotalTime>
  <Words>125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12285</cp:revision>
  <cp:lastPrinted>2020-12-02T08:05:18Z</cp:lastPrinted>
  <dcterms:modified xsi:type="dcterms:W3CDTF">2020-12-09T07:43:12Z</dcterms:modified>
</cp:coreProperties>
</file>