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6" r:id="rId3"/>
    <p:sldId id="5975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>
        <p:scale>
          <a:sx n="100" d="100"/>
          <a:sy n="100" d="100"/>
        </p:scale>
        <p:origin x="-84" y="-1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51" y="2736304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단체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임금협약 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영동군↔공공연대노동조합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8733" y="4246637"/>
            <a:ext cx="879796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주민자치위원 역량강화 비대면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화상교육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관련 등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51" y="116632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시간선택제임기제공무원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채용공고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10.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&lt;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&gt;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채용분야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아동보호전담요원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90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4383753"/>
            <a:ext cx="9144000" cy="77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대한적십자사 충북혈액원 사랑의 헌혈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16:00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이동 헌혈버스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상시학습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봉사시간 인정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(4H)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07504" y="2367529"/>
            <a:ext cx="90364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 교육 신청자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~10.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전화 및 인터넷 접수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과목 당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스마트폰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컴퓨터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한글 기초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엑셀 활용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컴활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 실기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775" y="188640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인터넷 정보검색대회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 소식 및 관광지 홍보 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무작위 추첨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지역농특산물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홍보책자 발송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74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88504</TotalTime>
  <Words>230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12178</cp:revision>
  <cp:lastPrinted>2020-10-15T04:50:29Z</cp:lastPrinted>
  <dcterms:modified xsi:type="dcterms:W3CDTF">2020-10-16T05:27:30Z</dcterms:modified>
</cp:coreProperties>
</file>