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1"/>
  </p:notesMasterIdLst>
  <p:handoutMasterIdLst>
    <p:handoutMasterId r:id="rId12"/>
  </p:handoutMasterIdLst>
  <p:sldIdLst>
    <p:sldId id="5879" r:id="rId2"/>
    <p:sldId id="5917" r:id="rId3"/>
    <p:sldId id="5955" r:id="rId4"/>
    <p:sldId id="5960" r:id="rId5"/>
    <p:sldId id="5961" r:id="rId6"/>
    <p:sldId id="5957" r:id="rId7"/>
    <p:sldId id="5954" r:id="rId8"/>
    <p:sldId id="5962" r:id="rId9"/>
    <p:sldId id="5953" r:id="rId10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420" y="-27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A377E870-9D44-4DC0-8EFE-9E5864B9FA50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1" y="4729163"/>
            <a:ext cx="5003379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A377E870-9D44-4DC0-8EFE-9E5864B9FA50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8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1" y="4729163"/>
            <a:ext cx="5003379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 txBox="1">
            <a:spLocks noGrp="1" noChangeArrowheads="1"/>
          </p:cNvSpPr>
          <p:nvPr/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3A0321D8-2BE9-4D87-B4A0-01096F26155C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9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1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616746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 치 행 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1348" y="317407"/>
            <a:ext cx="8798369" cy="3468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지방선거 관련 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간사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서기 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사전투표관리관 및 사전투표사무원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투표관리관 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2905" y="4266376"/>
            <a:ext cx="8715436" cy="2163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전국동시지방선거 사전투표 모의시험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사전투표소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ea typeface="HY헤드라인M" pitchFamily="18" charset="-127"/>
              </a:rPr>
              <a:t>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사무소 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모의 사전투표소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418665"/>
            <a:ext cx="8429653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원문정보공개에 따른 소급 공개문서 정비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공개로 분류된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전자문서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중 개인정보 포함된 문서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     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부분공개로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재분류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438939"/>
            <a:ext cx="8715405" cy="315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군청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비정규직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단체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협약체결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임금교섭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교섭단체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공공비정규직노동조합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주요내용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비정규직근로자의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단체협약 변경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임금인상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예비교섭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(2014. 3. 5.)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12713" y="417513"/>
            <a:ext cx="888841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주민자치위원 역량강화 워크숍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4. 3.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)</a:t>
            </a: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수안보파크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김효식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주민자치위원 역량강화 및 위원간 교류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화합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07950" y="3789363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5000"/>
              </a:lnSpc>
            </a:pP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2905" y="3489347"/>
            <a:ext cx="8888412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적십자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봉사회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결성식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85720" y="4088179"/>
          <a:ext cx="8501156" cy="219834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00132"/>
                <a:gridCol w="1785950"/>
                <a:gridCol w="1714512"/>
                <a:gridCol w="785818"/>
                <a:gridCol w="1643074"/>
                <a:gridCol w="1571670"/>
              </a:tblGrid>
              <a:tr h="49181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시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 원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용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고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0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상촌면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4.2.(</a:t>
                      </a:r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12:30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상촌면사무소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</a:t>
                      </a:r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적십자 교육 및 결성식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회장 허숙희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124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용화면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4.9.(</a:t>
                      </a:r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12:30</a:t>
                      </a:r>
                      <a:endParaRPr lang="ko-KR" altLang="en-US" sz="20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용화면사무소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</a:t>
                      </a:r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적십자 교육 및 결성식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회장 양행숙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901" y="398786"/>
            <a:ext cx="8143875" cy="281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정보화마을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 활성화 현지점검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황산포도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솔향기수박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비단강숲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  검 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 정보기획팀장외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정보화마을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운영 활성화 추진계획 점검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24862" y="4143380"/>
            <a:ext cx="7500937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12,684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22966" y="398786"/>
            <a:ext cx="8715405" cy="331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주민정보화교육장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가상화시스템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구축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4.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설치장소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주민정보화교육장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최신기술  도입으로  다양한 교육환경 제공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교육용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PC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장애 최소화를 위해 중앙집중식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시스템구축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350" y="419100"/>
            <a:ext cx="8867775" cy="586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</a:t>
            </a:r>
            <a:endParaRPr lang="en-US" altLang="ko-KR" sz="7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월 정례조회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09:00/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공제업무 담당공무원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대명리조트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기록물관리 실무 및 원문정보공개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대비교육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25.(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컴퓨터기초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350" y="246407"/>
            <a:ext cx="8867775" cy="6224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신규일반직과정 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4. 25.(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충청북도자치연수원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7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시군구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공통기반 재해복구 시스템 모의훈련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충청북도청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영상회의실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공무원정보화교육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금요회의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3"/>
          <p:cNvSpPr>
            <a:spLocks noChangeArrowheads="1"/>
          </p:cNvSpPr>
          <p:nvPr/>
        </p:nvSpPr>
        <p:spPr bwMode="auto">
          <a:xfrm>
            <a:off x="179388" y="357166"/>
            <a:ext cx="8535987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추진상황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                         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금주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집행대상사업</a:t>
            </a:r>
            <a:endParaRPr lang="en-US" altLang="ko-KR" sz="240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직무교육 위탁교육비        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1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일숙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직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수당                     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6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공무원정보화교육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강사수당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2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부진사유 및 향후 집행계획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균형집행 대상 사업 조기 발주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14375" y="1643521"/>
          <a:ext cx="7710514" cy="1071099"/>
        </p:xfrm>
        <a:graphic>
          <a:graphicData uri="http://schemas.openxmlformats.org/drawingml/2006/table">
            <a:tbl>
              <a:tblPr/>
              <a:tblGrid>
                <a:gridCol w="1438353"/>
                <a:gridCol w="1659670"/>
                <a:gridCol w="1298872"/>
                <a:gridCol w="1226712"/>
                <a:gridCol w="2086907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2,730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2,693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98.6%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  <a:endParaRPr kumimoji="0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2,730(100%)</a:t>
                      </a:r>
                      <a:endParaRPr kumimoji="0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70132</TotalTime>
  <Words>726</Words>
  <Application>Microsoft Office PowerPoint</Application>
  <PresentationFormat>화면 슬라이드 쇼(4:3)</PresentationFormat>
  <Paragraphs>130</Paragraphs>
  <Slides>9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11232</cp:revision>
  <dcterms:modified xsi:type="dcterms:W3CDTF">2014-03-27T02:41:20Z</dcterms:modified>
</cp:coreProperties>
</file>