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5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 varScale="1">
        <p:scale>
          <a:sx n="89" d="100"/>
          <a:sy n="89" d="100"/>
        </p:scale>
        <p:origin x="90" y="19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16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-36512" y="4749415"/>
            <a:ext cx="8244408" cy="21359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공간정보 행정지원 플랫폼 구축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준공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2050" lvl="1" indent="-538163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준공예정일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2050" lvl="1" indent="-538163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직원 활용 공간정보 행정지원 시스템 구축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2050" lvl="1" indent="-538163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시범 운영 후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월 오픈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120" y="-99392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동계 학생근로활동 대상자 선정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073150" lvl="1" indent="-536575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 결과 취합 및 대상자 선정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073150" lvl="1" indent="-536575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선발예정인원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초과 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전산 추첨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[12.11.(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예정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-3158" y="1700808"/>
            <a:ext cx="9179432" cy="165583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중견간부양성과정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급승진리더과정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6813" lvl="1" indent="-542925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중견간부양성과정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김자경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dirty="0" err="1" smtClean="0">
                <a:latin typeface="HY헤드라인M" pitchFamily="18" charset="-127"/>
                <a:ea typeface="HY헤드라인M" pitchFamily="18" charset="-127"/>
              </a:rPr>
              <a:t>이방열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이진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1166813" lvl="1" indent="-542925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급승진리더과정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err="1" smtClean="0">
                <a:latin typeface="HY헤드라인M" pitchFamily="18" charset="-127"/>
                <a:ea typeface="HY헤드라인M" pitchFamily="18" charset="-127"/>
              </a:rPr>
              <a:t>최길호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3754" y="3360474"/>
            <a:ext cx="879796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영동옥천범죄피해자지원센터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076325" lvl="1" indent="-538163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1076325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청주지검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영동지청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7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90504</TotalTime>
  <Words>152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12278</cp:revision>
  <cp:lastPrinted>2020-12-02T08:05:18Z</cp:lastPrinted>
  <dcterms:modified xsi:type="dcterms:W3CDTF">2020-12-02T08:57:09Z</dcterms:modified>
</cp:coreProperties>
</file>