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6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 varScale="1">
        <p:scale>
          <a:sx n="63" d="100"/>
          <a:sy n="63" d="100"/>
        </p:scale>
        <p:origin x="516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16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032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9637" y="33265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9576" y="4581128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5-3.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사회적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거리두기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단계 격상에 따른 복무 점검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21.(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상황종료 시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본청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직속기관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읍면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마스크 착용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일일건강상태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점검표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작성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 점검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-118459" y="2420888"/>
            <a:ext cx="8964488" cy="16866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정책협의회 개최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8400" lvl="1" indent="-45243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참석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핵심과제 토론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현안사항 전달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 및 협조사항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7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9637" y="381086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국외 자매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우호도시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우리군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홍보물품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제작</a:t>
            </a:r>
          </a:p>
          <a:p>
            <a:pPr marL="893763" lvl="1" indent="-44608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와인테이스팅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노트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93763" lvl="1" indent="-44608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발송대상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447675"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국외 자매도시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미국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알라미다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중국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팡청강시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필리핀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두마게티시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47675"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국외 우호도시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중국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라이시시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중국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제남시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상하현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47675"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뉴욕 총영사관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미 동부 충청도 향우회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뉴욕 한인회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47675"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시드니 총영사관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시드니 한인회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대양주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한인회 총연합회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13252" y="4557550"/>
            <a:ext cx="9157252" cy="117570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공간정보 행정지원 플랫폼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6813" lvl="1" indent="-5413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시범운영 및 안정화 작업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99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91683</TotalTime>
  <Words>212</Words>
  <Application>Microsoft Office PowerPoint</Application>
  <PresentationFormat>화면 슬라이드 쇼(4:3)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12298</cp:revision>
  <cp:lastPrinted>2020-12-17T04:14:37Z</cp:lastPrinted>
  <dcterms:modified xsi:type="dcterms:W3CDTF">2020-12-17T07:59:32Z</dcterms:modified>
</cp:coreProperties>
</file>