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1"/>
  </p:notesMasterIdLst>
  <p:handoutMasterIdLst>
    <p:handoutMasterId r:id="rId12"/>
  </p:handoutMasterIdLst>
  <p:sldIdLst>
    <p:sldId id="5879" r:id="rId2"/>
    <p:sldId id="6006" r:id="rId3"/>
    <p:sldId id="6007" r:id="rId4"/>
    <p:sldId id="6009" r:id="rId5"/>
    <p:sldId id="6005" r:id="rId6"/>
    <p:sldId id="6004" r:id="rId7"/>
    <p:sldId id="5995" r:id="rId8"/>
    <p:sldId id="6002" r:id="rId9"/>
    <p:sldId id="6012" r:id="rId10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01" autoAdjust="0"/>
    <p:restoredTop sz="99679" autoAdjust="0"/>
  </p:normalViewPr>
  <p:slideViewPr>
    <p:cSldViewPr>
      <p:cViewPr>
        <p:scale>
          <a:sx n="96" d="100"/>
          <a:sy n="96" d="100"/>
        </p:scale>
        <p:origin x="-498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616746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정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28604"/>
            <a:ext cx="874963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정례조회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참석대상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본청직원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팀장이상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훈시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4377" y="3573016"/>
            <a:ext cx="835824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군 모범공무원 선발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선발인원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하반기 군 모범공무원 심사 및 선발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142852"/>
            <a:ext cx="778674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공무원 한마음 체육대회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청주시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청주종합운동장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경기종목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족구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테니스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배드민턴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피구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400m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참가규모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임원 및 심판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경기방법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군대항전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4077072"/>
            <a:ext cx="7143769" cy="250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기관단체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발전방안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357166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영동군⇔충남대학교병원 업무협약 체결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충남대학교병원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 건강증진 및 지역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농특산품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판매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7912" y="3309494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16-6.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대한적십자사봉사회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재난구호훈련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영동군민운동장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안철근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우리마을 안전지킴이 선포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재난훈련종합훈련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-594"/>
            <a:ext cx="857256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감고을라이온스클럽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창립총회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취임회장 박선용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라이온스클럽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창립총회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3284984"/>
            <a:ext cx="857256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법사랑위원영동지구협의회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청소년 페스티벌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13.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중고등학생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동아리 공연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(5~7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외부 초청공연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9329" y="285158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외국 자매도시 초청 등 국제교류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11.18.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11.25.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방문도시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필리핀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두마게티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캄보디아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씨엠릿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자매도시 등 초청에 따른 국제교류 및 축제 방문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9329" y="3309494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16-10.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사랑의 김장나누기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11.23.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11.24.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지하식당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참여인원</a:t>
            </a:r>
            <a:r>
              <a:rPr lang="ko-KR" altLang="en-US" sz="2400" b="1" spc="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새마을지도자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영동군자원봉사센터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센터장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이상희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7912" y="188640"/>
            <a:ext cx="857256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영동청년회의소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회장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이취임식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전동민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박명종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이취임식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44099" y="3645024"/>
            <a:ext cx="8572560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영동군⇔라오스 새마을 국제협력사업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라오스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비엔티엔도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도로포장 및 생필품 전달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결단식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(05:30)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후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새마을회관 앞 출발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(06:00)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9268" y="-46713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주민자치센터 프로그램 발표회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63284" y="673360"/>
          <a:ext cx="8358248" cy="278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390"/>
                <a:gridCol w="2214578"/>
                <a:gridCol w="2857520"/>
                <a:gridCol w="1823760"/>
              </a:tblGrid>
              <a:tr h="4633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읍     면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인   원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4633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학 산 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11. 6.(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학산중고등학교</a:t>
                      </a:r>
                      <a:r>
                        <a:rPr lang="ko-KR" altLang="en-US" sz="2000" b="1" dirty="0" smtClean="0"/>
                        <a:t> 청운관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150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3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영 동 읍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11.10.(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영신중학교</a:t>
                      </a:r>
                      <a:r>
                        <a:rPr lang="ko-KR" altLang="en-US" sz="2000" b="1" dirty="0" smtClean="0"/>
                        <a:t> </a:t>
                      </a:r>
                      <a:r>
                        <a:rPr lang="ko-KR" altLang="en-US" sz="2000" b="1" dirty="0" err="1" smtClean="0"/>
                        <a:t>예지관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200</a:t>
                      </a:r>
                      <a:r>
                        <a:rPr lang="ko-KR" altLang="en-US" sz="2000" b="1" dirty="0" smtClean="0"/>
                        <a:t>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3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심 천 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11.12.(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심천중학교 강당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150</a:t>
                      </a:r>
                      <a:r>
                        <a:rPr lang="ko-KR" altLang="en-US" sz="2000" b="1" dirty="0" smtClean="0"/>
                        <a:t>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3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추풍령면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11.18.(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추풍령면민회관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100</a:t>
                      </a:r>
                      <a:r>
                        <a:rPr lang="ko-KR" altLang="en-US" sz="2000" b="1" dirty="0" smtClean="0"/>
                        <a:t>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3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상 촌 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11.26.(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상촌초등학교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100</a:t>
                      </a:r>
                      <a:r>
                        <a:rPr lang="ko-KR" altLang="en-US" sz="2000" b="1" dirty="0" smtClean="0"/>
                        <a:t>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313" y="3501008"/>
            <a:ext cx="7500937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표준지방세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DB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암호화작업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2015. 11. 13(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11.15(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표준지방세시스템 개인정보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DB 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자치단체 개인정보암호화에 따른 표준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지방세시스템 개인정보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DB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암호화작업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작업시간내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표준지방세시스템 업무 중단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214313" y="3254375"/>
            <a:ext cx="8358187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개인정보보호 인식 제고를 위한 직원교육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 24.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16:00 ~ 18:00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강      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한국정보화진흥원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고종민 수석연구원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개인정보보호의 이해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위반사례 중심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42875" y="428625"/>
            <a:ext cx="814387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영동군민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정보화능력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경진대회 개최</a:t>
            </a: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13:30~ 16:00</a:t>
            </a: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주민정보화교육장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경진분야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정보검색 및 한글문서 작성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참가대상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거주 군민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 이상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대회 입상자 </a:t>
            </a:r>
            <a:r>
              <a:rPr lang="en-US" altLang="ko-KR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정례조회시</a:t>
            </a:r>
            <a:r>
              <a:rPr lang="ko-KR" altLang="en-US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상장 수여</a:t>
            </a: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73456</TotalTime>
  <Words>795</Words>
  <Application>Microsoft Office PowerPoint</Application>
  <PresentationFormat>화면 슬라이드 쇼(4:3)</PresentationFormat>
  <Paragraphs>117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11527</cp:revision>
  <dcterms:modified xsi:type="dcterms:W3CDTF">2015-10-30T01:31:48Z</dcterms:modified>
</cp:coreProperties>
</file>