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64" r:id="rId2"/>
    <p:sldId id="5967" r:id="rId3"/>
    <p:sldId id="5968" r:id="rId4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43">
          <p15:clr>
            <a:srgbClr val="A4A3A4"/>
          </p15:clr>
        </p15:guide>
        <p15:guide id="2" pos="3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DCDC"/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44" autoAdjust="0"/>
    <p:restoredTop sz="95434" autoAdjust="0"/>
  </p:normalViewPr>
  <p:slideViewPr>
    <p:cSldViewPr>
      <p:cViewPr varScale="1">
        <p:scale>
          <a:sx n="80" d="100"/>
          <a:sy n="80" d="100"/>
        </p:scale>
        <p:origin x="-78" y="-57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8110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8110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2020-11-25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2020-11-25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2020-11-25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2020-11-25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2020-11-25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2020-11-25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0979" y="3933056"/>
            <a:ext cx="8797969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민주평통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영동군협의회 평화통일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공감좌담회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18:30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새마을회관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지역청년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초청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9004" y="5448706"/>
            <a:ext cx="8797969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영동군자원봉사센터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이동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빨래방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30.(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매금리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남전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3621" y="2060848"/>
            <a:ext cx="9144000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algn="dist"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5-2. </a:t>
            </a:r>
            <a:r>
              <a:rPr lang="ko-KR" altLang="en-US" sz="2800" b="1" spc="-150" noProof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</a:t>
            </a:r>
            <a:r>
              <a:rPr kumimoji="1" lang="ko-KR" altLang="en-US" sz="2800" b="1" i="0" u="none" strike="noStrike" kern="1200" cap="none" spc="-15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반기 </a:t>
            </a:r>
            <a:r>
              <a:rPr kumimoji="1" lang="ko-KR" altLang="en-US" sz="2800" b="1" i="0" u="none" strike="noStrike" kern="1200" cap="none" spc="-15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공적심사위원회</a:t>
            </a:r>
            <a:r>
              <a:rPr kumimoji="1" lang="ko-KR" altLang="en-US" sz="2800" b="1" i="0" u="none" strike="noStrike" kern="1200" cap="none" spc="-15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개최</a:t>
            </a:r>
            <a:r>
              <a:rPr kumimoji="1" lang="en-US" altLang="ko-KR" sz="2800" b="1" i="0" u="none" strike="noStrike" kern="1200" cap="none" spc="-15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kumimoji="1" lang="ko-KR" altLang="en-US" sz="2800" b="1" i="0" u="none" strike="noStrike" kern="1200" cap="none" spc="-15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모범</a:t>
            </a:r>
            <a:r>
              <a:rPr kumimoji="1" lang="en-US" altLang="ko-KR" sz="2800" b="1" i="0" u="none" strike="noStrike" kern="1200" cap="none" spc="-15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kumimoji="1" lang="ko-KR" altLang="en-US" sz="2800" b="1" i="0" u="none" strike="noStrike" kern="1200" cap="none" spc="-15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우수</a:t>
            </a:r>
            <a:r>
              <a:rPr kumimoji="1" lang="en-US" altLang="ko-KR" sz="2800" b="1" i="0" u="none" strike="noStrike" kern="1200" cap="none" spc="-15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kumimoji="1" lang="en-US" altLang="ko-KR" sz="2800" b="1" i="0" u="none" strike="noStrike" kern="1200" cap="none" spc="-15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부군수님실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모범공무원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군 우수직원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공무직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기간제 근로자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7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 선정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192403" y="44624"/>
            <a:ext cx="9158147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5-1.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대학수학능력시험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직원자녀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격려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1163638" lvl="1" indent="-45085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군수님실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1163638" lvl="1" indent="-45085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직원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응시자녀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b="1" dirty="0" smtClean="0">
                <a:latin typeface="HY헤드라인M" pitchFamily="18" charset="-127"/>
                <a:ea typeface="HY헤드라인M" pitchFamily="18" charset="-127"/>
              </a:rPr>
              <a:t>    - 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본청 </a:t>
            </a:r>
            <a:r>
              <a:rPr lang="en-US" altLang="ko-KR" b="1" dirty="0" smtClean="0">
                <a:latin typeface="HY헤드라인M" pitchFamily="18" charset="-127"/>
                <a:ea typeface="HY헤드라인M" pitchFamily="18" charset="-127"/>
              </a:rPr>
              <a:t>: 14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군수님 전달</a:t>
            </a:r>
            <a:r>
              <a:rPr lang="en-US" altLang="ko-KR" b="1" dirty="0" smtClean="0">
                <a:latin typeface="HY헤드라인M" pitchFamily="18" charset="-127"/>
                <a:ea typeface="HY헤드라인M" pitchFamily="18" charset="-127"/>
              </a:rPr>
              <a:t>)  / 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사업소</a:t>
            </a:r>
            <a:r>
              <a:rPr lang="en-US" altLang="ko-KR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b="1" dirty="0" err="1" smtClean="0">
                <a:latin typeface="HY헤드라인M" pitchFamily="18" charset="-127"/>
                <a:ea typeface="HY헤드라인M" pitchFamily="18" charset="-127"/>
              </a:rPr>
              <a:t>읍면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b="1" dirty="0" smtClean="0">
                <a:latin typeface="HY헤드라인M" pitchFamily="18" charset="-127"/>
                <a:ea typeface="HY헤드라인M" pitchFamily="18" charset="-127"/>
              </a:rPr>
              <a:t>: 18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사업소장 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및 </a:t>
            </a:r>
            <a:r>
              <a:rPr lang="ko-KR" altLang="en-US" b="1" dirty="0" err="1" smtClean="0">
                <a:latin typeface="HY헤드라인M" pitchFamily="18" charset="-127"/>
                <a:ea typeface="HY헤드라인M" pitchFamily="18" charset="-127"/>
              </a:rPr>
              <a:t>읍면장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 전달</a:t>
            </a:r>
            <a:r>
              <a:rPr lang="en-US" altLang="ko-KR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57132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4775" y="260648"/>
            <a:ext cx="8787705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공공데이터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일제 정비 추진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12. 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개방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표준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공공데이터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(122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대상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공공데이터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주차장정보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도시공원정보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도서관 등 </a:t>
            </a:r>
            <a:endParaRPr lang="en-US" altLang="ko-KR" sz="24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9448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90045</TotalTime>
  <Words>178</Words>
  <Application>Microsoft Office PowerPoint</Application>
  <PresentationFormat>화면 슬라이드 쇼(4:3)</PresentationFormat>
  <Paragraphs>20</Paragraphs>
  <Slides>3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12261</cp:revision>
  <cp:lastPrinted>2020-11-25T07:28:49Z</cp:lastPrinted>
  <dcterms:modified xsi:type="dcterms:W3CDTF">2020-11-25T08:13:50Z</dcterms:modified>
</cp:coreProperties>
</file>