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44" r:id="rId3"/>
    <p:sldId id="5948" r:id="rId4"/>
    <p:sldId id="5949" r:id="rId5"/>
    <p:sldId id="5947" r:id="rId6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2" d="100"/>
          <a:sy n="112" d="100"/>
        </p:scale>
        <p:origin x="-1608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0" y="3233448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50" y="3233448"/>
            <a:ext cx="7945442" cy="3062751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1026" name="Picture 2" descr="D:\중요폴더\Desktop\15608327146234704039404168725_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2"/>
            <a:ext cx="9144000" cy="6855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479449"/>
              </p:ext>
            </p:extLst>
          </p:nvPr>
        </p:nvGraphicFramePr>
        <p:xfrm>
          <a:off x="5940152" y="116632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5071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09120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9-3. 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 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25.(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9028" y="476672"/>
            <a:ext cx="91440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9-1.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하계 근로학생  활동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근로기간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1. ~ 7. 26.(20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근로학생과의 간담회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26.(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간담회 주재</a:t>
            </a:r>
            <a:endParaRPr lang="en-US" altLang="ko-KR" sz="20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9028" y="299695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대한민국 의회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상생박람회 참가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4.(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7. 6.(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수원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컨벤션센터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홍보관 운영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229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73758"/>
            <a:ext cx="91440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공무국외여행 군정제안 발표회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발표자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20486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하계휴양소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15. ~ 8. 22.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83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운영지역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동해안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남해안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서해안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077072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자매결연도시 청소년 상생교류 추진 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02719"/>
              </p:ext>
            </p:extLst>
          </p:nvPr>
        </p:nvGraphicFramePr>
        <p:xfrm>
          <a:off x="251520" y="4797152"/>
          <a:ext cx="8640959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160240"/>
                <a:gridCol w="2088232"/>
                <a:gridCol w="792088"/>
                <a:gridCol w="1800199"/>
              </a:tblGrid>
              <a:tr h="3172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구    분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66288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경기도 오산시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7. 13.(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국악체험촌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및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과일나라 테마공원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anchor="ctr"/>
                </a:tc>
              </a:tr>
              <a:tr h="66288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미국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알라미다시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7. 16.(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~ 7. 17.(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국악체험촌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및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과일나라 테마공원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35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숙박 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국악체험촌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69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6672"/>
            <a:ext cx="9144000" cy="1467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소통으로 함께 만들어가는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통통통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간담회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7. 19.(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와인터널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이벤트홀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이장단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주민자치위원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spc="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간담회 주재</a:t>
            </a:r>
            <a:endParaRPr lang="en-US" altLang="ko-KR" sz="2000" b="1" spc="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944216"/>
            <a:ext cx="9144000" cy="465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 및 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850464"/>
              </p:ext>
            </p:extLst>
          </p:nvPr>
        </p:nvGraphicFramePr>
        <p:xfrm>
          <a:off x="251520" y="2708920"/>
          <a:ext cx="8640959" cy="3744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428892"/>
                <a:gridCol w="1714512"/>
                <a:gridCol w="785818"/>
                <a:gridCol w="1139969"/>
              </a:tblGrid>
              <a:tr h="3697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6244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군 행정동우회 임시회의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7. 2.(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영동읍사무소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대회의실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45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정헌일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6244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자원봉사센터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생신상 차려드리기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7. 2.(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기호리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마을회관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-</a:t>
                      </a:r>
                    </a:p>
                  </a:txBody>
                  <a:tcPr anchor="ctr"/>
                </a:tc>
              </a:tr>
              <a:tr h="56244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err="1" smtClean="0">
                          <a:latin typeface="+mn-ea"/>
                          <a:ea typeface="+mn-ea"/>
                        </a:rPr>
                        <a:t>난계로타리클럽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회장 이</a:t>
                      </a:r>
                      <a:r>
                        <a:rPr lang="en-US" altLang="ko-KR" sz="1400" b="1" baseline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취임식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7. 12.(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대회의실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100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회장 김향숙</a:t>
                      </a:r>
                    </a:p>
                  </a:txBody>
                  <a:tcPr anchor="ctr"/>
                </a:tc>
              </a:tr>
              <a:tr h="56244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한국자유총연맹 </a:t>
                      </a:r>
                      <a:r>
                        <a:rPr lang="ko-KR" altLang="en-US" sz="1400" b="1" baseline="0" dirty="0" err="1" smtClean="0">
                          <a:latin typeface="+mn-ea"/>
                          <a:ea typeface="+mn-ea"/>
                        </a:rPr>
                        <a:t>영동군지회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err="1" smtClean="0">
                          <a:latin typeface="+mn-ea"/>
                          <a:ea typeface="+mn-ea"/>
                        </a:rPr>
                        <a:t>탈북민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 간담회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7. 14.(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17:00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새마을회관 </a:t>
                      </a:r>
                      <a:endParaRPr lang="en-US" altLang="ko-KR" sz="14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회의실 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회장 유기용</a:t>
                      </a:r>
                    </a:p>
                  </a:txBody>
                  <a:tcPr anchor="ctr"/>
                </a:tc>
              </a:tr>
              <a:tr h="56244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err="1" smtClean="0">
                          <a:latin typeface="+mn-ea"/>
                          <a:ea typeface="+mn-ea"/>
                        </a:rPr>
                        <a:t>뉴영동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baseline="0" dirty="0" err="1" smtClean="0">
                          <a:latin typeface="+mn-ea"/>
                          <a:ea typeface="+mn-ea"/>
                        </a:rPr>
                        <a:t>라이온스클럽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회장 이</a:t>
                      </a:r>
                      <a:r>
                        <a:rPr lang="en-US" altLang="ko-KR" sz="1400" b="1" baseline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취임식</a:t>
                      </a:r>
                      <a:endParaRPr lang="ko-KR" altLang="en-US" sz="1400" b="1" baseline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7. 17.(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와인터널 </a:t>
                      </a:r>
                      <a:endParaRPr lang="en-US" altLang="ko-KR" sz="14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이벤트홀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100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회장 김민수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624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baseline="0" dirty="0" err="1" smtClean="0">
                          <a:latin typeface="+mn-ea"/>
                          <a:ea typeface="+mn-ea"/>
                        </a:rPr>
                        <a:t>영동군새마을회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피서지새마을문고 </a:t>
                      </a:r>
                      <a:r>
                        <a:rPr lang="ko-KR" altLang="en-US" sz="1400" b="1" baseline="0" dirty="0" err="1" smtClean="0">
                          <a:latin typeface="+mn-ea"/>
                          <a:ea typeface="+mn-ea"/>
                        </a:rPr>
                        <a:t>개소식</a:t>
                      </a:r>
                      <a:endParaRPr lang="en-US" altLang="ko-KR" sz="1400" b="1" baseline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7. 23.(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11:30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운영기간 </a:t>
                      </a:r>
                      <a:r>
                        <a:rPr lang="en-US" altLang="ko-KR" sz="1200" b="1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ko-KR" sz="1200" b="1" baseline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200" b="1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7. 15.(</a:t>
                      </a:r>
                      <a:r>
                        <a:rPr lang="ko-KR" altLang="en-US" sz="1200" b="1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200" b="1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) ~ 8.</a:t>
                      </a:r>
                      <a:r>
                        <a:rPr lang="en-US" altLang="ko-KR" sz="1200" b="1" baseline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 14.(</a:t>
                      </a:r>
                      <a:r>
                        <a:rPr lang="ko-KR" altLang="en-US" sz="1200" b="1" baseline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200" b="1" baseline="0" dirty="0" smtClean="0">
                          <a:solidFill>
                            <a:srgbClr val="0000FF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송호국민관광지</a:t>
                      </a:r>
                      <a:r>
                        <a:rPr lang="ko-KR" altLang="en-US" sz="14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내 피서지문고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회장 김종욱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06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기타업무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바르게살기위원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역량강화 교육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7. 4.(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09:30</a:t>
            </a: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자치연수원 도민교육관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한국자유총연맹 창립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65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주년 자유수호결의대회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/ 7. 12.(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14:30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청주시 농업기술센터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 이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통장 임원 워크숍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7. 10.(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7. 11.(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진천군 일원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 </a:t>
            </a:r>
            <a:r>
              <a:rPr lang="en-US" altLang="ko-KR" sz="2000" b="1" dirty="0">
                <a:solidFill>
                  <a:srgbClr val="0000FF"/>
                </a:solidFill>
                <a:latin typeface="HY헤드라인M"/>
                <a:ea typeface="HY헤드라인M"/>
              </a:rPr>
              <a:t>※</a:t>
            </a:r>
            <a:r>
              <a:rPr lang="ko-KR" altLang="en-US" sz="2000" b="1" dirty="0" smtClean="0">
                <a:solidFill>
                  <a:srgbClr val="0000FF"/>
                </a:solidFill>
                <a:latin typeface="HY헤드라인M"/>
                <a:ea typeface="HY헤드라인M"/>
              </a:rPr>
              <a:t>출발 </a:t>
            </a:r>
            <a:r>
              <a:rPr lang="en-US" altLang="ko-KR" sz="2000" b="1" dirty="0">
                <a:solidFill>
                  <a:srgbClr val="0000FF"/>
                </a:solidFill>
                <a:latin typeface="HY헤드라인M"/>
                <a:ea typeface="HY헤드라인M"/>
              </a:rPr>
              <a:t>: </a:t>
            </a:r>
            <a:r>
              <a:rPr lang="ko-KR" altLang="en-US" sz="2000" b="1" dirty="0" err="1">
                <a:solidFill>
                  <a:srgbClr val="0000FF"/>
                </a:solidFill>
                <a:latin typeface="HY헤드라인M"/>
                <a:ea typeface="HY헤드라인M"/>
              </a:rPr>
              <a:t>힐링타운</a:t>
            </a:r>
            <a:r>
              <a:rPr lang="ko-KR" altLang="en-US" sz="2000" b="1" dirty="0">
                <a:solidFill>
                  <a:srgbClr val="0000FF"/>
                </a:solidFill>
                <a:latin typeface="HY헤드라인M"/>
                <a:ea typeface="HY헤드라인M"/>
              </a:rPr>
              <a:t> 주차장 </a:t>
            </a:r>
            <a:r>
              <a:rPr lang="en-US" altLang="ko-KR" sz="2000" b="1" dirty="0">
                <a:solidFill>
                  <a:srgbClr val="0000FF"/>
                </a:solidFill>
                <a:latin typeface="HY헤드라인M"/>
                <a:ea typeface="HY헤드라인M"/>
              </a:rPr>
              <a:t>/ </a:t>
            </a:r>
            <a:r>
              <a:rPr lang="en-US" altLang="ko-KR" sz="2000" b="1" dirty="0" smtClean="0">
                <a:solidFill>
                  <a:srgbClr val="0000FF"/>
                </a:solidFill>
                <a:latin typeface="HY헤드라인M"/>
                <a:ea typeface="HY헤드라인M"/>
              </a:rPr>
              <a:t>09:40</a:t>
            </a:r>
          </a:p>
          <a:p>
            <a:pPr marL="914400" lvl="1" indent="-457200">
              <a:lnSpc>
                <a:spcPts val="3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웹진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월호 발행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7.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수신동의자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16,442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lvl="1">
              <a:lnSpc>
                <a:spcPts val="34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년 국민행복 </a:t>
            </a:r>
            <a:r>
              <a:rPr lang="en-US" altLang="ko-KR" sz="2400" b="1" spc="-120" dirty="0">
                <a:latin typeface="HY헤드라인M" pitchFamily="18" charset="-127"/>
                <a:ea typeface="HY헤드라인M" pitchFamily="18" charset="-127"/>
              </a:rPr>
              <a:t>IT 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경진대회 예선 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/ 7. 17.(</a:t>
            </a:r>
            <a:r>
              <a:rPr lang="ko-KR" altLang="en-US" sz="2400" b="1" spc="-12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2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20" dirty="0" smtClean="0">
                <a:latin typeface="HY헤드라인M" pitchFamily="18" charset="-127"/>
                <a:ea typeface="HY헤드라인M" pitchFamily="18" charset="-127"/>
              </a:rPr>
              <a:t>전산교육장</a:t>
            </a:r>
            <a:endParaRPr lang="ko-KR" altLang="en-US" sz="2400" b="1" spc="-12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4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013176"/>
            <a:ext cx="9144000" cy="1507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한글문서편집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211307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74847</TotalTime>
  <Words>548</Words>
  <Application>Microsoft Office PowerPoint</Application>
  <PresentationFormat>화면 슬라이드 쇼(4:3)</PresentationFormat>
  <Paragraphs>112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11680</cp:revision>
  <cp:lastPrinted>2019-06-26T05:56:45Z</cp:lastPrinted>
  <dcterms:modified xsi:type="dcterms:W3CDTF">2019-06-27T23:54:33Z</dcterms:modified>
</cp:coreProperties>
</file>