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5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94" d="100"/>
          <a:sy n="94" d="100"/>
        </p:scale>
        <p:origin x="-534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512" y="1844824"/>
            <a:ext cx="77758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나라사랑 태극기 달기 운동 추진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국군의날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10.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한글날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상시게양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관공서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가로변 등 태극기 게양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684" y="3789040"/>
            <a:ext cx="63722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 승진리더과정 교육 수료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온라인화상교육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5589240"/>
            <a:ext cx="82078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기간제 근로자 온라인 안전보건교육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안전보건공단 온라인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-27384"/>
            <a:ext cx="77758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신규임용후보자 등록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최종합격자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신원조사 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초 임용예정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보건직렬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초 임용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3252576"/>
            <a:ext cx="9144000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2388" y="44624"/>
            <a:ext cx="882218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 문자전송시스템 고도화 작업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10. 5.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10. 16.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시범 운영 후 서비스 개시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문자 전송 방법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장문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카카오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알림톡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추가 작업</a:t>
            </a:r>
            <a:endParaRPr lang="en-US" altLang="ko-KR" sz="2400" b="1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80232"/>
              </p:ext>
            </p:extLst>
          </p:nvPr>
        </p:nvGraphicFramePr>
        <p:xfrm>
          <a:off x="214283" y="3960440"/>
          <a:ext cx="8678197" cy="2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 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추풍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추풍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6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공수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옥전리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7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초강리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353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8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평전리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유전리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1676928"/>
            <a:ext cx="882218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통합예매발권시스템 즉시감면서비스 구축 완료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28.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10. 8.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시범 운영 후 서비스 개시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관내 시설 예매 시 감면 자격 서류 없이 즉시 확인하여 감면</a:t>
            </a:r>
            <a:endParaRPr lang="en-US" altLang="ko-KR" sz="2400" b="1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74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87309</TotalTime>
  <Words>295</Words>
  <Application>Microsoft Office PowerPoint</Application>
  <PresentationFormat>화면 슬라이드 쇼(4:3)</PresentationFormat>
  <Paragraphs>45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12138</cp:revision>
  <cp:lastPrinted>2020-09-29T01:46:20Z</cp:lastPrinted>
  <dcterms:modified xsi:type="dcterms:W3CDTF">2020-09-29T01:51:55Z</dcterms:modified>
</cp:coreProperties>
</file>