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5921" r:id="rId2"/>
    <p:sldId id="5915" r:id="rId3"/>
    <p:sldId id="5916" r:id="rId4"/>
    <p:sldId id="5909" r:id="rId5"/>
    <p:sldId id="5910" r:id="rId6"/>
    <p:sldId id="5923" r:id="rId7"/>
    <p:sldId id="5924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948488" y="115888"/>
          <a:ext cx="194421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</a:tblGrid>
              <a:tr h="4327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2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7614" y="347476"/>
            <a:ext cx="871296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재경영동군민회 정기 총회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서울시 중구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PJ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정도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실과소장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사회단체장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147676"/>
            <a:ext cx="857256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자원봉사자대회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센터장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자원봉사자의 날 기념 및 우수자원봉사자 시상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947876"/>
            <a:ext cx="87154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바르게살기운동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영동군협의회 영동군한마음대회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박원규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주민의식강연회 및 영동군한마음대회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789040"/>
            <a:ext cx="889365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종무식 및 송년 다과회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 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및 의회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종무식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송년다과회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면은 자체실정에 맞게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7614" y="346906"/>
            <a:ext cx="878687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충북 시장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 협의회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(ES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리조트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군별 현안사항 협의 및 토의 등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2844" y="2003090"/>
            <a:ext cx="875020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새마을지도자대회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이규호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실적보고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유공자 시상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6512" y="138336"/>
            <a:ext cx="8572560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정례조회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95536" y="3738736"/>
          <a:ext cx="8286807" cy="1058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785950"/>
                <a:gridCol w="3143272"/>
                <a:gridCol w="857255"/>
              </a:tblGrid>
              <a:tr h="35280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일 시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읍 면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장 소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비 고</a:t>
                      </a:r>
                      <a:endParaRPr lang="ko-KR" altLang="en-US" sz="1600" b="1" dirty="0"/>
                    </a:p>
                  </a:txBody>
                  <a:tcPr anchor="ctr"/>
                </a:tc>
              </a:tr>
              <a:tr h="3528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12.02.(</a:t>
                      </a:r>
                      <a:r>
                        <a:rPr lang="ko-KR" alt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</a:t>
                      </a:r>
                      <a:r>
                        <a:rPr lang="en-US" altLang="ko-K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14:00</a:t>
                      </a:r>
                      <a:endParaRPr lang="ko-KR" alt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양산면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양산면</a:t>
                      </a:r>
                      <a:r>
                        <a:rPr lang="ko-KR" altLang="en-US" sz="1600" b="1" dirty="0" smtClean="0"/>
                        <a:t> 복지회관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28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12.05.(</a:t>
                      </a:r>
                      <a:r>
                        <a:rPr lang="ko-KR" altLang="en-US" sz="1600" b="1" dirty="0" smtClean="0"/>
                        <a:t>월</a:t>
                      </a:r>
                      <a:r>
                        <a:rPr lang="en-US" altLang="ko-KR" sz="1600" b="1" dirty="0" smtClean="0"/>
                        <a:t>) 14:00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매곡면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매곡초등학교</a:t>
                      </a:r>
                      <a:r>
                        <a:rPr lang="ko-KR" altLang="en-US" sz="1600" b="1" dirty="0" smtClean="0"/>
                        <a:t> </a:t>
                      </a:r>
                      <a:r>
                        <a:rPr lang="ko-KR" altLang="en-US" sz="1600" b="1" dirty="0" err="1" smtClean="0"/>
                        <a:t>매곡관</a:t>
                      </a:r>
                      <a:endParaRPr lang="ko-KR" altLang="en-US" sz="16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512" y="1227334"/>
            <a:ext cx="91085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적십자 회비 집중모금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 12. 1.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부터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개월 간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25~75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세대주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법인 등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-36512" y="2151710"/>
            <a:ext cx="8750206" cy="101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영동군새마을회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1%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후원사업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다문화 가정 고추장 나눠주기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36512" y="3159822"/>
            <a:ext cx="8750206" cy="101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주민자치센터 프로그램 발표회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-36512" y="4782761"/>
            <a:ext cx="8784976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12.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주민정보화교육장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엑셀기초외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공무원정보화교육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12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5.(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~ 12. 14.(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전산교육장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엑셀중급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멋진보고서꾸미기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108520" y="3356992"/>
            <a:ext cx="857256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 간 발전방안 협의 등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08520" y="1268761"/>
            <a:ext cx="9073008" cy="107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중견간부양성과정 교육 수료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12.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10:00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자치연수원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최길호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김상식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송인선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108520" y="2348880"/>
            <a:ext cx="87154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급승진리더과정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 수료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12.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11:00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지방행정연수원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손우택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민경식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김현준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-108520" y="204217"/>
            <a:ext cx="8867775" cy="992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웹진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월호 발행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12. 15(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군정 주요소식 및 관광지 정보 제공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수신동의자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14,884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-108520" y="5344716"/>
            <a:ext cx="889365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JC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주년 창립기념식 및 회장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이취임식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12. 16.(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18:30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이임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박명종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취임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연규영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-108520" y="4293096"/>
            <a:ext cx="8572560" cy="1123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남북통일국민연합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안보강연회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최근 남북관계와 통일전망 강연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08520" y="260648"/>
            <a:ext cx="9073008" cy="110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연말 시상식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및 민간인 표창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실과소장 배석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08520" y="1268760"/>
            <a:ext cx="87154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공무국외여행 결과 군정제안 발표회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12.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발표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404813"/>
            <a:ext cx="8964612" cy="525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▣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 전입실적  보고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2016.11.24. </a:t>
            </a:r>
            <a:r>
              <a:rPr lang="ko-KR" altLang="en-US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유관기관 방문 시 직원 전입 독려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 전입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미실시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직원 독려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담당면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출장 시 직원 및 이장 격려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971550" y="2276475"/>
          <a:ext cx="7128790" cy="795357"/>
        </p:xfrm>
        <a:graphic>
          <a:graphicData uri="http://schemas.openxmlformats.org/drawingml/2006/table">
            <a:tbl>
              <a:tblPr firstRow="1" bandRow="1"/>
              <a:tblGrid>
                <a:gridCol w="1937923"/>
                <a:gridCol w="1758699"/>
                <a:gridCol w="1847902"/>
                <a:gridCol w="1584266"/>
              </a:tblGrid>
              <a:tr h="30649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현원 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600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29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103%</a:t>
                      </a:r>
                      <a:endParaRPr lang="ko-KR" altLang="en-US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71728</TotalTime>
  <Words>591</Words>
  <Application>Microsoft Office PowerPoint</Application>
  <PresentationFormat>화면 슬라이드 쇼(4:3)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11367</cp:revision>
  <dcterms:modified xsi:type="dcterms:W3CDTF">2016-11-24T08:59:21Z</dcterms:modified>
</cp:coreProperties>
</file>