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5879" r:id="rId2"/>
    <p:sldId id="5982" r:id="rId3"/>
    <p:sldId id="5988" r:id="rId4"/>
    <p:sldId id="5989" r:id="rId5"/>
    <p:sldId id="5983" r:id="rId6"/>
    <p:sldId id="5985" r:id="rId7"/>
    <p:sldId id="5986" r:id="rId8"/>
    <p:sldId id="5954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5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3D621048-CA52-4176-9125-2FD19B47C3F4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2EDBCB79-162C-4053-8018-0F5CB659DF76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41288" y="322262"/>
            <a:ext cx="8707437" cy="574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 읍</a:t>
            </a:r>
            <a:r>
              <a:rPr lang="en-US" altLang="ko-KR" sz="2800" b="1" dirty="0" smtClean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첫 순방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세부일정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면직원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격려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기관장 환담 및 군정운영방향 설명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2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 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간담회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28662" y="1857364"/>
          <a:ext cx="7715304" cy="3243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4171"/>
                <a:gridCol w="1527782"/>
                <a:gridCol w="1497228"/>
                <a:gridCol w="1711116"/>
                <a:gridCol w="1375007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  자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읍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ea typeface="HY헤드라인M" pitchFamily="18" charset="-127"/>
                          <a:sym typeface="Symbol" pitchFamily="18" charset="2"/>
                        </a:rPr>
                        <a:t>·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  자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읍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ea typeface="HY헤드라인M" pitchFamily="18" charset="-127"/>
                          <a:sym typeface="Symbol" pitchFamily="18" charset="2"/>
                        </a:rPr>
                        <a:t>·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80000"/>
                        </a:lnSpc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7.(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심천면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10.(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추풍령면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8.(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11.(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용화면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매곡면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15.(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9.(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양산면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 16.(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학산면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b="1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2937" y="347226"/>
            <a:ext cx="8215338" cy="322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학생근로 활동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  무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및 읍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현장행정 체험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환경정화활동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오리엔테이션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09:50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0911" y="3845824"/>
            <a:ext cx="7207172" cy="272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첫 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 회의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도정 운영방향 설명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25400" y="347227"/>
            <a:ext cx="78025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재부산영동군민회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정기총회</a:t>
            </a:r>
          </a:p>
          <a:p>
            <a:pPr marL="914400" lvl="1" indent="-457200">
              <a:lnSpc>
                <a:spcPct val="13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19:00</a:t>
            </a:r>
          </a:p>
          <a:p>
            <a:pPr marL="914400" lvl="1" indent="-457200">
              <a:lnSpc>
                <a:spcPct val="13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협성웨딩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뷔페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       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정기총회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2936" y="3786190"/>
            <a:ext cx="8072463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비정규직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임금 및 단체협약 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단체협약 체결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임금인상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30469"/>
            <a:ext cx="8643967" cy="263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태극기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달기 운동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게양기간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게양장소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주요 가로변  및 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가정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공공기관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민간기업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단체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주년 제헌절 기념 태극기 달기 운동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맑은 고딕"/>
                <a:ea typeface="맑은 고딕"/>
              </a:rPr>
              <a:t> </a:t>
            </a:r>
            <a:r>
              <a:rPr lang="en-US" altLang="ko-KR" sz="2000" b="1" dirty="0" smtClean="0">
                <a:latin typeface="맑은 고딕"/>
                <a:ea typeface="맑은 고딕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태극기 게양 실태 점검 및 평가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9571" y="3438939"/>
            <a:ext cx="8856662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바르게살기운동영동군협의회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월례회의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일화식당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회장 엄명호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사무국장 변경 및 업무보고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pc="-150" dirty="0">
                <a:latin typeface="맑은 고딕"/>
                <a:ea typeface="맑은 고딕"/>
              </a:rPr>
              <a:t>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사무국장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송건호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→ 이성덕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영동기아종합정비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41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950" y="3789363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27828" y="445206"/>
            <a:ext cx="8928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회장 이</a:t>
            </a:r>
            <a:r>
              <a:rPr lang="en-US" altLang="ko-KR" sz="2800" b="1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7" y="938609"/>
          <a:ext cx="8319172" cy="28259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0329"/>
                <a:gridCol w="1357322"/>
                <a:gridCol w="1785950"/>
                <a:gridCol w="857256"/>
                <a:gridCol w="1818315"/>
              </a:tblGrid>
              <a:tr h="5615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548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난계로타리클럽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11.(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19:00~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지전예식장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이임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  <a:r>
                        <a:rPr lang="en-US" altLang="ko-KR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정애자</a:t>
                      </a:r>
                      <a:endParaRPr lang="en-US" altLang="ko-KR" sz="2100" b="1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취임 </a:t>
                      </a:r>
                      <a:r>
                        <a:rPr lang="en-US" altLang="ko-KR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손옥희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548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spc="-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황간월류라이온스클럽</a:t>
                      </a:r>
                      <a:endParaRPr lang="ko-KR" altLang="en-US" sz="2100" b="1" spc="-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12.(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17:30~   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 </a:t>
                      </a:r>
                      <a:endParaRPr lang="en-US" altLang="ko-KR" sz="21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사슴관광농원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이임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홍준표</a:t>
                      </a:r>
                      <a:endParaRPr lang="en-US" altLang="ko-KR" sz="21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취임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21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김교철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548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영동중앙로타리클럽</a:t>
                      </a:r>
                      <a:endParaRPr lang="ko-KR" altLang="en-US" sz="2100" b="1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15.(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1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19:00~   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지전예식장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100" b="1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2100" b="1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2100" b="1" spc="-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이임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박동규</a:t>
                      </a:r>
                      <a:endParaRPr lang="en-US" altLang="ko-KR" sz="21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취임 </a:t>
                      </a:r>
                      <a:r>
                        <a:rPr lang="en-US" altLang="ko-KR" sz="21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21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공도식</a:t>
                      </a:r>
                      <a:endParaRPr lang="ko-KR" altLang="en-US" sz="21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4587" y="4245690"/>
            <a:ext cx="8143875" cy="22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12,684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07950" y="3789363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2591" y="418664"/>
            <a:ext cx="8888412" cy="34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방성항시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학생교류단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체류기간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맑은 고딕"/>
                <a:ea typeface="맑은 고딕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학생교환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홈스테이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관내주요시설 견학 등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608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 25.(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컴퓨터기초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도민행복교육 새마을지도자과정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09:20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자치연수원  도민교육관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5AB0D"/>
                </a:solidFill>
                <a:ea typeface="HY헤드라인M" pitchFamily="18" charset="-127"/>
              </a:rPr>
              <a:t>·</a:t>
            </a:r>
            <a:r>
              <a:rPr lang="en-US" altLang="ko-KR" sz="2400" b="1" spc="-150" dirty="0" smtClean="0">
                <a:solidFill>
                  <a:srgbClr val="000000"/>
                </a:solidFill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공공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I-PIN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방문신청담당자 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정부대전청사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도민행복교육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바르게살기위원과정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09:20/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자치연수원  도민교육관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70563</TotalTime>
  <Words>776</Words>
  <Application>Microsoft Office PowerPoint</Application>
  <PresentationFormat>화면 슬라이드 쇼(4:3)</PresentationFormat>
  <Paragraphs>142</Paragraphs>
  <Slides>8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11323</cp:revision>
  <dcterms:modified xsi:type="dcterms:W3CDTF">2014-07-03T06:19:08Z</dcterms:modified>
</cp:coreProperties>
</file>