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5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84" d="100"/>
          <a:sy n="84" d="100"/>
        </p:scale>
        <p:origin x="-504" y="-33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-180528" y="187128"/>
            <a:ext cx="9243304" cy="17297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공간정보 행정지원 플랫폼 구축사업 제안서 평가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073150" lvl="1" indent="-350838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4.28.(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1162050" lvl="1" indent="-439738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제안서 평가 결과 사업자 선정 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3384" y="2276872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3-2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유관기관 및 민간사회단체 방역의 날 소독 실시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4.28.(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14:00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16:00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다중이용시설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70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이장협의회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주민자치협의회 등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유관기관 및 사회단체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59090" y="4077072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웹디스크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시스템 업그레이드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073150" lvl="1" indent="-441325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4.29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정보통신실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073150" lvl="1" indent="-441325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073150" lvl="1" indent="-441325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운영체제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(OS)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변경 및 시스템 버전 업그레이드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270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81262</TotalTime>
  <Words>99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11952</cp:revision>
  <cp:lastPrinted>2020-04-23T01:49:55Z</cp:lastPrinted>
  <dcterms:modified xsi:type="dcterms:W3CDTF">2020-04-23T08:13:58Z</dcterms:modified>
</cp:coreProperties>
</file>