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9" r:id="rId3"/>
    <p:sldId id="5970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84" d="100"/>
          <a:sy n="84" d="100"/>
        </p:scale>
        <p:origin x="-534" y="-4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84608" y="4725144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4-3.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유관기관 및 민간사회단체 방역의 날 소독 실시</a:t>
            </a:r>
            <a:endParaRPr lang="en-US" altLang="ko-KR" sz="700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4.21.(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16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다중이용시설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70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여명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이장협의회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주민자치협의회 등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17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유관기관 및 사회단체 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7120" y="2780928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4-2.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제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 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급승진리더과정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en-US" altLang="ko-KR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4.20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~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5.15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.(4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4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온라인 화상교육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자택 또는 전산작업실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8520" y="81316"/>
            <a:ext cx="9144000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단체보험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계약 체결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2020. 4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22. ~ 2021. 4. 21. (1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년간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900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운동경기부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공중방역수의사 제외 군 산하 전 직원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보험종류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생명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상해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특정질병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입원의료비 보장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451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116632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확대간부회의 개최</a:t>
            </a:r>
          </a:p>
          <a:p>
            <a:pPr marL="914400" lvl="1" indent="-3810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특수시책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주민여론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홍보사항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4058195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81008</TotalTime>
  <Words>146</Words>
  <Application>Microsoft Office PowerPoint</Application>
  <PresentationFormat>화면 슬라이드 쇼(4:3)</PresentationFormat>
  <Paragraphs>17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11938</cp:revision>
  <cp:lastPrinted>2020-04-14T08:08:41Z</cp:lastPrinted>
  <dcterms:modified xsi:type="dcterms:W3CDTF">2020-04-14T08:14:03Z</dcterms:modified>
</cp:coreProperties>
</file>