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  <p:sldMasterId id="2147589216" r:id="rId2"/>
    <p:sldMasterId id="2147589228" r:id="rId3"/>
  </p:sldMasterIdLst>
  <p:notesMasterIdLst>
    <p:notesMasterId r:id="rId14"/>
  </p:notesMasterIdLst>
  <p:handoutMasterIdLst>
    <p:handoutMasterId r:id="rId15"/>
  </p:handoutMasterIdLst>
  <p:sldIdLst>
    <p:sldId id="5879" r:id="rId4"/>
    <p:sldId id="5995" r:id="rId5"/>
    <p:sldId id="6017" r:id="rId6"/>
    <p:sldId id="6018" r:id="rId7"/>
    <p:sldId id="6019" r:id="rId8"/>
    <p:sldId id="6011" r:id="rId9"/>
    <p:sldId id="6013" r:id="rId10"/>
    <p:sldId id="6014" r:id="rId11"/>
    <p:sldId id="5998" r:id="rId12"/>
    <p:sldId id="6021" r:id="rId1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87EB23"/>
    <a:srgbClr val="0000FF"/>
    <a:srgbClr val="0000CC"/>
    <a:srgbClr val="FFFF00"/>
    <a:srgbClr val="3399FF"/>
    <a:srgbClr val="00B036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266" autoAdjust="0"/>
  </p:normalViewPr>
  <p:slideViewPr>
    <p:cSldViewPr>
      <p:cViewPr>
        <p:scale>
          <a:sx n="96" d="100"/>
          <a:sy n="96" d="100"/>
        </p:scale>
        <p:origin x="-504" y="-30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EF00A1E0-99F4-4A03-A7A3-1D9FA2EC76F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9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1" y="4729163"/>
            <a:ext cx="5003379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ABDDA1AF-4E2A-4A65-AD20-47A0E12089DA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10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30192-75E2-4FD0-B6BD-12C7B402E456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4F629-B5E0-4D2E-BC43-5720B2CE468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75569-C1B7-4DFD-A6B8-38FD8666B2D0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661FF-317A-471E-8E59-C9DF092B73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9C8C2-D60C-4634-A0C9-695CDF06E1FF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5D864-A0B6-443A-88C1-7EADC3E17CA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B2C49-FE25-4B42-9F32-45C43166C0B6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0467-14AF-4B8C-90D7-EBF85B37398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76B79-9A8B-4878-AD4D-97CFA88C85D8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2AF94-B5F1-42DD-A76C-90AA5CDE9FC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833AE-6CAB-431A-BB67-A18AAE64DEE4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E754D-D68B-4E61-9C65-F61CEF867FD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96A56-77F3-41C5-9C63-444174ED4A0E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6236D-B3C8-418C-8664-794B88E351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D2D0C-AE65-49BC-8068-47A9D9537FDA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BA171-FDFD-4824-BF21-36EC2FD592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0A113-3954-4E42-A99D-EF60448DD5F2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CCCD-434B-4B4F-9344-0DFD8A8C5F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FA20F-6822-424D-B249-3DF9E0F62415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14BC8-5161-4263-AEB2-0EA54E32E2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8EC6E-7450-49DA-862C-D1D4972FC31A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DB003-7773-46FD-90FB-0811BE3E7E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3DBE3-6A9C-40C8-9FF6-425514200614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D86C6-CF25-4ED8-A69F-0A02ED2AA0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C3E7C-D136-4987-8BDD-48426F9A7DB5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0200A-EE37-40B2-AA20-0F630ACD33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8CADE-39C9-4E55-BD2C-8BCD9B047786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1CFF9-47D2-4D93-9520-B2FEA23053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19090-E2BA-43C9-A667-255FBD9D340F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E87FF-4A95-479E-82DD-C2ED39A805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E5B74-9969-4215-B805-87FEED514347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EC34F-B669-46BC-ADA3-FC88F7B66CC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A1797-053D-4C97-A3A4-4005AB43F04B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19742-4E28-4BBB-81BA-1C9C7C452D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3D7F7-A88A-45B2-BC9D-A0CB24216C6A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70022-88E2-45DC-97FF-97DA4A1BA8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834D8-29C6-4D99-A18C-F45B5F2A5AA7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3A5BD-80E4-4F65-BFD3-A0A11873F3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8F60-8326-4DEF-8D19-78157344C9E1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D7369-4C87-4025-B0FE-2FBD78F8AC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680-698F-4149-B67A-CB9AF972AB97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131F4-AFC2-4701-8346-9BCD47FB6A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5F777-3A79-4558-850E-650EB6E1F7B7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B1759-515F-4DA6-902D-DDFC9A2D2E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8C2A1E-44EC-4EDA-B5C5-89F30A96B2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217" r:id="rId1"/>
    <p:sldLayoutId id="2147589218" r:id="rId2"/>
    <p:sldLayoutId id="2147589219" r:id="rId3"/>
    <p:sldLayoutId id="2147589220" r:id="rId4"/>
    <p:sldLayoutId id="2147589221" r:id="rId5"/>
    <p:sldLayoutId id="2147589222" r:id="rId6"/>
    <p:sldLayoutId id="2147589223" r:id="rId7"/>
    <p:sldLayoutId id="2147589224" r:id="rId8"/>
    <p:sldLayoutId id="2147589225" r:id="rId9"/>
    <p:sldLayoutId id="2147589226" r:id="rId10"/>
    <p:sldLayoutId id="214758922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3000069-CD76-4E93-AEB1-7CDD405DD10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229" r:id="rId1"/>
    <p:sldLayoutId id="2147589230" r:id="rId2"/>
    <p:sldLayoutId id="2147589231" r:id="rId3"/>
    <p:sldLayoutId id="2147589232" r:id="rId4"/>
    <p:sldLayoutId id="2147589233" r:id="rId5"/>
    <p:sldLayoutId id="2147589234" r:id="rId6"/>
    <p:sldLayoutId id="2147589235" r:id="rId7"/>
    <p:sldLayoutId id="2147589236" r:id="rId8"/>
    <p:sldLayoutId id="2147589237" r:id="rId9"/>
    <p:sldLayoutId id="2147589238" r:id="rId10"/>
    <p:sldLayoutId id="214758923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57364"/>
            <a:ext cx="6167460" cy="2082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월간업무보고</a:t>
            </a:r>
            <a:endParaRPr lang="en-US" altLang="ko-KR" sz="6500" b="1" dirty="0" smtClean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9988" lvl="1" indent="-457200" fontAlgn="ctr"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[ 2014. 11. 1. ~ 11. </a:t>
            </a:r>
            <a:r>
              <a:rPr lang="en-US" altLang="ko-KR" sz="24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30. </a:t>
            </a:r>
            <a:r>
              <a:rPr lang="en-US" altLang="ko-KR" sz="24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  <a:endParaRPr lang="ko-KR" altLang="en-US" sz="24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572250" y="6143625"/>
            <a:ext cx="25717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자치행정과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388" y="214313"/>
            <a:ext cx="8535987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인구증가 시책 추진실적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(10.27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일현재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1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담당기관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사회단체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새마을회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단체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추진실적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(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바르게살기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영동군협의회 사무실 방문 홍보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7.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바르게살기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한마음갖기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대회 인구증가시책홍보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21.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1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향후계획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 홍보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이장민간 위탁교육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13.~11. 14.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주민자치센터 프로그램 발표회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85813" y="2428875"/>
          <a:ext cx="7858180" cy="857256"/>
        </p:xfrm>
        <a:graphic>
          <a:graphicData uri="http://schemas.openxmlformats.org/drawingml/2006/table">
            <a:tbl>
              <a:tblPr/>
              <a:tblGrid>
                <a:gridCol w="2357427"/>
                <a:gridCol w="1857388"/>
                <a:gridCol w="1857388"/>
                <a:gridCol w="1785977"/>
              </a:tblGrid>
              <a:tr h="4412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기관명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전입실적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  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6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사회단체</a:t>
                      </a: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(5</a:t>
                      </a:r>
                      <a:r>
                        <a:rPr kumimoji="0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개단체</a:t>
                      </a: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57166"/>
            <a:ext cx="7143769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지방공무원 임용후보자 장학생 면접시험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 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선발인원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3429000"/>
            <a:ext cx="8143932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우수공무원 선진지 견학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4. ~ 11. 6.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제주도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우수공무원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인솔자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창조적 마인드 함양을 위한 선진지 견학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57166"/>
            <a:ext cx="8677597" cy="302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공무원 한마음체육대회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7. ~ 11. 8.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영동체육관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1,400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종목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3643314"/>
            <a:ext cx="8677597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민간위탁교육</a:t>
            </a:r>
            <a:endParaRPr lang="ko-KR" altLang="en-US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10. ~ 11.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강원도 양양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대명쏠라비치리조트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창의역량강화 및 조직활성화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32656"/>
            <a:ext cx="8677597" cy="302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보안감사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  사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충북도청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보안업무 전반사항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405630"/>
            <a:ext cx="8677597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기록물관리점검</a:t>
            </a:r>
            <a:endParaRPr lang="ko-KR" altLang="en-US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24. ~ 11. 28.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본청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및 사업소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점검대상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전자기록물의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편철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보존기간 책정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공개여부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서고 환경 및 기록물 보존상태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32656"/>
            <a:ext cx="8677597" cy="63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사회단체 행사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323528" y="1000108"/>
          <a:ext cx="8358248" cy="3060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562"/>
                <a:gridCol w="2160240"/>
                <a:gridCol w="1465240"/>
                <a:gridCol w="1733417"/>
                <a:gridCol w="1304789"/>
              </a:tblGrid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단체명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행사명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인원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33777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+mj-lt"/>
                        </a:rPr>
                        <a:t>민주평화통일 영동군협의회</a:t>
                      </a:r>
                      <a:endParaRPr lang="ko-KR" altLang="en-US" sz="18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+mj-lt"/>
                        </a:rPr>
                        <a:t>청소년 통일현장 학습</a:t>
                      </a:r>
                      <a:r>
                        <a:rPr lang="en-US" altLang="ko-KR" sz="1800" b="1" dirty="0" smtClean="0">
                          <a:latin typeface="+mj-lt"/>
                        </a:rPr>
                        <a:t>(</a:t>
                      </a:r>
                      <a:r>
                        <a:rPr lang="ko-KR" altLang="en-US" sz="1800" b="1" dirty="0" err="1" smtClean="0">
                          <a:latin typeface="+mj-lt"/>
                        </a:rPr>
                        <a:t>영신중</a:t>
                      </a:r>
                      <a:r>
                        <a:rPr lang="en-US" altLang="ko-KR" sz="1800" b="1" dirty="0" smtClean="0">
                          <a:latin typeface="+mj-lt"/>
                        </a:rPr>
                        <a:t>)</a:t>
                      </a:r>
                      <a:endParaRPr lang="ko-KR" altLang="en-US" sz="18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j-lt"/>
                        </a:rPr>
                        <a:t>11. 4.(</a:t>
                      </a:r>
                      <a:r>
                        <a:rPr lang="ko-KR" altLang="en-US" sz="1800" b="1" dirty="0" smtClean="0">
                          <a:latin typeface="+mj-lt"/>
                        </a:rPr>
                        <a:t>화</a:t>
                      </a:r>
                      <a:r>
                        <a:rPr lang="en-US" altLang="ko-KR" sz="1800" b="1" dirty="0" smtClean="0">
                          <a:latin typeface="+mj-lt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800" b="1" dirty="0" smtClean="0">
                          <a:latin typeface="+mj-lt"/>
                        </a:rPr>
                        <a:t>11:00</a:t>
                      </a:r>
                      <a:endParaRPr lang="ko-KR" altLang="en-US" sz="18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+mj-lt"/>
                        </a:rPr>
                        <a:t>노근리</a:t>
                      </a:r>
                      <a:endParaRPr lang="en-US" altLang="ko-KR" sz="1800" b="1" dirty="0" smtClean="0">
                        <a:latin typeface="+mj-lt"/>
                      </a:endParaRPr>
                    </a:p>
                    <a:p>
                      <a:pPr algn="ctr" latinLnBrk="1"/>
                      <a:r>
                        <a:rPr lang="ko-KR" altLang="en-US" sz="1800" b="1" dirty="0" smtClean="0">
                          <a:latin typeface="+mj-lt"/>
                        </a:rPr>
                        <a:t>평화공원</a:t>
                      </a:r>
                      <a:endParaRPr lang="ko-KR" altLang="en-US" sz="18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j-lt"/>
                        </a:rPr>
                        <a:t>135</a:t>
                      </a:r>
                      <a:r>
                        <a:rPr lang="ko-KR" altLang="en-US" sz="1800" b="1" dirty="0" smtClean="0">
                          <a:latin typeface="+mj-lt"/>
                        </a:rPr>
                        <a:t>명</a:t>
                      </a:r>
                      <a:endParaRPr lang="ko-KR" altLang="en-US" sz="18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777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+mj-lt"/>
                        </a:rPr>
                        <a:t>통일염원 한마음 다짐대회</a:t>
                      </a:r>
                      <a:endParaRPr lang="ko-KR" altLang="en-US" sz="18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j-lt"/>
                        </a:rPr>
                        <a:t>11. 5.(</a:t>
                      </a:r>
                      <a:r>
                        <a:rPr lang="ko-KR" altLang="en-US" sz="1800" b="1" dirty="0" smtClean="0">
                          <a:latin typeface="+mj-lt"/>
                        </a:rPr>
                        <a:t>수</a:t>
                      </a:r>
                      <a:r>
                        <a:rPr lang="en-US" altLang="ko-KR" sz="1800" b="1" dirty="0" smtClean="0">
                          <a:latin typeface="+mj-lt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800" b="1" dirty="0" smtClean="0">
                          <a:latin typeface="+mj-lt"/>
                        </a:rPr>
                        <a:t>13:00</a:t>
                      </a:r>
                      <a:endParaRPr lang="ko-KR" altLang="en-US" sz="18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latin typeface="+mj-lt"/>
                        </a:rPr>
                        <a:t>청주 </a:t>
                      </a:r>
                      <a:endParaRPr lang="en-US" altLang="ko-KR" sz="1800" b="1" dirty="0" smtClean="0"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latin typeface="+mj-lt"/>
                        </a:rPr>
                        <a:t>농업기술센터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+mj-lt"/>
                        </a:rPr>
                        <a:t>500</a:t>
                      </a:r>
                      <a:r>
                        <a:rPr lang="ko-KR" altLang="en-US" sz="1800" b="1" dirty="0" smtClean="0">
                          <a:latin typeface="+mj-lt"/>
                        </a:rPr>
                        <a:t>명</a:t>
                      </a:r>
                      <a:endParaRPr lang="en-US" altLang="ko-KR" sz="1800" b="1" dirty="0" smtClean="0"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+mj-lt"/>
                        </a:rPr>
                        <a:t>(</a:t>
                      </a:r>
                      <a:r>
                        <a:rPr lang="ko-KR" altLang="en-US" sz="1800" b="1" dirty="0" smtClean="0">
                          <a:latin typeface="+mj-lt"/>
                        </a:rPr>
                        <a:t>군 </a:t>
                      </a:r>
                      <a:r>
                        <a:rPr lang="en-US" altLang="ko-KR" sz="1800" b="1" dirty="0" smtClean="0">
                          <a:latin typeface="+mj-lt"/>
                        </a:rPr>
                        <a:t>40</a:t>
                      </a:r>
                      <a:r>
                        <a:rPr lang="ko-KR" altLang="en-US" sz="1800" b="1" dirty="0" smtClean="0">
                          <a:latin typeface="+mj-lt"/>
                        </a:rPr>
                        <a:t>명</a:t>
                      </a:r>
                      <a:r>
                        <a:rPr lang="en-US" altLang="ko-KR" sz="1800" b="1" dirty="0" smtClean="0">
                          <a:latin typeface="+mj-lt"/>
                        </a:rPr>
                        <a:t>)</a:t>
                      </a:r>
                      <a:endParaRPr lang="ko-KR" altLang="en-US" sz="1800" b="1" dirty="0" smtClean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77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+mj-lt"/>
                        </a:rPr>
                        <a:t>지방자치</a:t>
                      </a:r>
                      <a:endParaRPr lang="en-US" altLang="ko-KR" sz="1800" b="1" dirty="0" smtClean="0">
                        <a:latin typeface="+mj-lt"/>
                      </a:endParaRPr>
                    </a:p>
                    <a:p>
                      <a:pPr algn="ctr" latinLnBrk="1"/>
                      <a:r>
                        <a:rPr lang="ko-KR" altLang="en-US" sz="1800" b="1" dirty="0" smtClean="0">
                          <a:latin typeface="+mj-lt"/>
                        </a:rPr>
                        <a:t>참여연대</a:t>
                      </a:r>
                      <a:endParaRPr lang="ko-KR" altLang="en-US" sz="18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+mj-lt"/>
                        </a:rPr>
                        <a:t>군민의식 교육</a:t>
                      </a:r>
                      <a:endParaRPr lang="ko-KR" altLang="en-US" sz="18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 5.(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13:00</a:t>
                      </a:r>
                      <a:endParaRPr lang="ko-KR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latin typeface="+mj-lt"/>
                        </a:rPr>
                        <a:t>여성회관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+mj-lt"/>
                        </a:rPr>
                        <a:t>150</a:t>
                      </a:r>
                      <a:r>
                        <a:rPr lang="ko-KR" altLang="en-US" sz="1800" b="1" dirty="0" smtClean="0">
                          <a:latin typeface="+mj-lt"/>
                        </a:rPr>
                        <a:t>여명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77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+mj-lt"/>
                        </a:rPr>
                        <a:t>남북통일운동국민연합회</a:t>
                      </a:r>
                      <a:endParaRPr lang="ko-KR" altLang="en-US" sz="18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+mj-lt"/>
                        </a:rPr>
                        <a:t>통일안보강연회</a:t>
                      </a:r>
                      <a:endParaRPr lang="ko-KR" altLang="en-US" sz="18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latin typeface="+mj-lt"/>
                        </a:rPr>
                        <a:t>11. 7.(</a:t>
                      </a:r>
                      <a:r>
                        <a:rPr lang="ko-KR" altLang="en-US" sz="1800" b="1" dirty="0" smtClean="0">
                          <a:latin typeface="+mj-lt"/>
                        </a:rPr>
                        <a:t>금</a:t>
                      </a:r>
                      <a:r>
                        <a:rPr lang="en-US" altLang="ko-KR" sz="1800" b="1" dirty="0" smtClean="0">
                          <a:latin typeface="+mj-lt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800" b="1" dirty="0" smtClean="0">
                          <a:latin typeface="+mj-lt"/>
                        </a:rPr>
                        <a:t>14:00</a:t>
                      </a:r>
                      <a:endParaRPr lang="ko-KR" altLang="en-US" sz="18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err="1" smtClean="0">
                          <a:latin typeface="+mj-lt"/>
                        </a:rPr>
                        <a:t>읍사무소</a:t>
                      </a:r>
                      <a:endParaRPr lang="en-US" altLang="ko-KR" sz="1800" b="1" dirty="0" smtClean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+mj-lt"/>
                        </a:rPr>
                        <a:t>150</a:t>
                      </a:r>
                      <a:r>
                        <a:rPr lang="ko-KR" altLang="en-US" sz="1800" b="1" dirty="0" smtClean="0">
                          <a:latin typeface="+mj-lt"/>
                        </a:rPr>
                        <a:t>여명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44" y="4143380"/>
            <a:ext cx="8677597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15-8.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통장연합회 한마음체육대회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11:00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호암체육관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08:00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하상주차장 출발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332656"/>
            <a:ext cx="8677597" cy="2596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이장 민간위탁교육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오션벨리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리조트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강원도 양양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이장 사기진작 및 이장임무와 역할 교육</a:t>
            </a: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3286124"/>
            <a:ext cx="8677597" cy="302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15-10.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주민자치센터 프로그램 발표회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323528" y="4000504"/>
          <a:ext cx="8358248" cy="2434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562"/>
                <a:gridCol w="2411034"/>
                <a:gridCol w="2643206"/>
                <a:gridCol w="1609446"/>
              </a:tblGrid>
              <a:tr h="3377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읍     면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 시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 소</a:t>
                      </a:r>
                      <a:endParaRPr lang="ko-KR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   고</a:t>
                      </a:r>
                      <a:endParaRPr lang="ko-KR" altLang="en-US" sz="2000" b="1" dirty="0"/>
                    </a:p>
                  </a:txBody>
                  <a:tcPr/>
                </a:tc>
              </a:tr>
              <a:tr h="3377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용 산 면</a:t>
                      </a:r>
                      <a:endParaRPr lang="ko-KR" alt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11.5.(</a:t>
                      </a:r>
                      <a:r>
                        <a:rPr lang="ko-KR" altLang="en-US" b="1" dirty="0" smtClean="0"/>
                        <a:t>수</a:t>
                      </a:r>
                      <a:r>
                        <a:rPr lang="en-US" altLang="ko-KR" b="1" dirty="0" smtClean="0"/>
                        <a:t>) 14:00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용문중학교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77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학 산 면</a:t>
                      </a:r>
                      <a:endParaRPr lang="ko-KR" alt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11.6.(</a:t>
                      </a:r>
                      <a:r>
                        <a:rPr lang="ko-KR" altLang="en-US" b="1" dirty="0" smtClean="0"/>
                        <a:t>목</a:t>
                      </a:r>
                      <a:r>
                        <a:rPr lang="en-US" altLang="ko-KR" b="1" dirty="0" smtClean="0"/>
                        <a:t>) 14:00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학산 중</a:t>
                      </a:r>
                      <a:r>
                        <a:rPr lang="en-US" altLang="ko-KR" b="1" dirty="0" smtClean="0"/>
                        <a:t>·</a:t>
                      </a:r>
                      <a:r>
                        <a:rPr lang="ko-KR" altLang="en-US" b="1" dirty="0" smtClean="0"/>
                        <a:t>고등학교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77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영 동 읍</a:t>
                      </a:r>
                      <a:endParaRPr lang="ko-KR" alt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11.12.(</a:t>
                      </a:r>
                      <a:r>
                        <a:rPr lang="ko-KR" altLang="en-US" b="1" dirty="0" smtClean="0"/>
                        <a:t>수</a:t>
                      </a:r>
                      <a:r>
                        <a:rPr lang="en-US" altLang="ko-KR" b="1" dirty="0" smtClean="0"/>
                        <a:t>) 14:00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/>
                        <a:t>영신중학교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77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양 산 면</a:t>
                      </a:r>
                      <a:endParaRPr lang="ko-KR" alt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11.20.(</a:t>
                      </a:r>
                      <a:r>
                        <a:rPr lang="ko-KR" altLang="en-US" b="1" dirty="0" smtClean="0"/>
                        <a:t>목</a:t>
                      </a:r>
                      <a:r>
                        <a:rPr lang="en-US" altLang="ko-KR" b="1" dirty="0" smtClean="0"/>
                        <a:t>) 14:00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양산면사무소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31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상 촌 면</a:t>
                      </a:r>
                      <a:endParaRPr lang="ko-KR" alt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11.26.(</a:t>
                      </a:r>
                      <a:r>
                        <a:rPr lang="ko-KR" altLang="en-US" b="1" dirty="0" smtClean="0"/>
                        <a:t>화</a:t>
                      </a:r>
                      <a:r>
                        <a:rPr lang="en-US" altLang="ko-KR" b="1" dirty="0" smtClean="0"/>
                        <a:t>) 14:00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/>
                        <a:t>상촌초등학교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2844" y="428625"/>
            <a:ext cx="8143875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15-11.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정보화마을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Festa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2014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행사 참여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11. 7(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9(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20:00  (3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서운체육공원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인천시 계양구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참여마을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비단강숲마을외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개마을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357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개마을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판매물품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MBA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포도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와인등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품목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825894"/>
            <a:ext cx="7500937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11. 14.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12,164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428626"/>
            <a:ext cx="81438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15-13.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공통기반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 DB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서버 설치 및 자료이관</a:t>
            </a:r>
            <a:endParaRPr lang="ko-KR" altLang="en-US" sz="27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11. 17(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 22(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공통기반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새올행정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DB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DB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서버 노후화에 따른 신규서버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설치 및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DB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자료 이관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시스템설치에 따른 업무 중단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새올 및 연계시스템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3857648"/>
            <a:ext cx="8143875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영동군민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정보화능력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경진대회 개최</a:t>
            </a: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13:30~ 16:00</a:t>
            </a: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주민정보화교육장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경진분야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정보검색 및 한글문서 작성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참가대상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거주 군민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 이상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4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대회 입상자 </a:t>
            </a:r>
            <a:r>
              <a:rPr lang="en-US" altLang="ko-KR" sz="24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정례조회시</a:t>
            </a:r>
            <a:r>
              <a:rPr lang="ko-KR" altLang="en-US" sz="24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상장 수여</a:t>
            </a:r>
            <a:endParaRPr lang="en-US" altLang="ko-KR" sz="24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350" y="419100"/>
            <a:ext cx="8867775" cy="515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충북 시장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군수협의회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16:30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충주시청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부시장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부군수 회의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제천시청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기획감사실장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3.(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11. 21.(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자격증반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컴퓨터활용능력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71081</TotalTime>
  <Words>897</Words>
  <Application>Microsoft Office PowerPoint</Application>
  <PresentationFormat>화면 슬라이드 쇼(4:3)</PresentationFormat>
  <Paragraphs>166</Paragraphs>
  <Slides>10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10</vt:i4>
      </vt:variant>
    </vt:vector>
  </HeadingPairs>
  <TitlesOfParts>
    <vt:vector size="13" baseType="lpstr">
      <vt:lpstr>6_Office 테마</vt:lpstr>
      <vt:lpstr>8_Office 테마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11384</cp:revision>
  <dcterms:modified xsi:type="dcterms:W3CDTF">2014-11-25T00:32:46Z</dcterms:modified>
</cp:coreProperties>
</file>