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5879" r:id="rId2"/>
    <p:sldId id="5905" r:id="rId3"/>
    <p:sldId id="5917" r:id="rId4"/>
    <p:sldId id="5911" r:id="rId5"/>
    <p:sldId id="5918" r:id="rId6"/>
    <p:sldId id="5925" r:id="rId7"/>
    <p:sldId id="5914" r:id="rId8"/>
    <p:sldId id="5915" r:id="rId9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428625"/>
            <a:ext cx="878681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부시장</a:t>
            </a:r>
            <a:r>
              <a:rPr lang="en-US" altLang="ko-KR" sz="2800" b="1" dirty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 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17:00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영상회의실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    재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행정부지사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당면현안사항 전달 및 건의</a:t>
            </a:r>
            <a:r>
              <a:rPr lang="en-US" altLang="ko-KR" sz="2400" b="1" dirty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ea typeface="HY헤드라인M" pitchFamily="18" charset="-127"/>
              </a:rPr>
              <a:t>홍보사항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청취 등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716338"/>
            <a:ext cx="8786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동계 학생근로활동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근로장소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자치행정과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행정업무보조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현장행정체험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일일업무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부여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복무관리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근무일지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작성 철저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39700" y="3835400"/>
            <a:ext cx="74326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시무식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 2. 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09:00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신년사 등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9225" y="336550"/>
            <a:ext cx="8280400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종무식 및 송년다과회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12. 31. 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종무식 후 송년다과회 개최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사업소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자체실정에 맞게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12713" y="417513"/>
            <a:ext cx="8745537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14-5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행정자료실 도서 전수조사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행정자료실 도서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간행물 등록 및 정리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대출도서 및 배치도서 정리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2238" y="3927475"/>
            <a:ext cx="8736012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4213225"/>
            <a:ext cx="7500938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14-8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12,684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98463"/>
            <a:ext cx="8143875" cy="26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14-7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주민정보화교육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(10:00 ~ 21:00)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주민정보화교육장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교육과정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스마트폰활용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33350" y="397635"/>
            <a:ext cx="779621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14-9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영동청년회의소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신년인사회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관내기관</a:t>
            </a:r>
            <a:r>
              <a:rPr lang="en-US" altLang="ko-KR" sz="2400" b="1" dirty="0">
                <a:solidFill>
                  <a:srgbClr val="000000"/>
                </a:solidFill>
                <a:ea typeface="HY헤드라인M" pitchFamily="18" charset="-127"/>
              </a:rPr>
              <a:t> 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사회단체장 및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JC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회원 등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8113" y="3989388"/>
            <a:ext cx="6934200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민주평통자문회의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통일안보연수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베트남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캄보디아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회장 박병진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격전지 및 기념관 견학 등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25000"/>
              </a:lnSpc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408726"/>
            <a:ext cx="6786563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비상대비업무 평가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  가 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충청북도 안전총괄과장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서면평가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평가분야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을지연습 분야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분야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2652" y="3919127"/>
            <a:ext cx="7664058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의용소방대장 합동 이</a:t>
            </a:r>
            <a:r>
              <a:rPr lang="en-US" altLang="ko-KR" sz="2800" b="1" dirty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여성회관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의용소방대원 가족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영동군연합대장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개면 의용소방대장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398787"/>
            <a:ext cx="8786813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전역병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지역투어 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13:30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spc="-300" dirty="0" err="1">
                <a:latin typeface="HY헤드라인M" pitchFamily="18" charset="-127"/>
                <a:ea typeface="HY헤드라인M" pitchFamily="18" charset="-127"/>
              </a:rPr>
              <a:t>난계국악박물관</a:t>
            </a:r>
            <a:r>
              <a:rPr lang="en-US" altLang="ko-KR" sz="2200" b="1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300" dirty="0" err="1">
                <a:latin typeface="HY헤드라인M" pitchFamily="18" charset="-127"/>
                <a:ea typeface="HY헤드라인M" pitchFamily="18" charset="-127"/>
              </a:rPr>
              <a:t>국악기제작촌</a:t>
            </a:r>
            <a:r>
              <a:rPr lang="en-US" altLang="ko-KR" sz="2200" b="1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300" dirty="0">
                <a:latin typeface="HY헤드라인M" pitchFamily="18" charset="-127"/>
                <a:ea typeface="HY헤드라인M" pitchFamily="18" charset="-127"/>
              </a:rPr>
              <a:t>와인코리아 </a:t>
            </a:r>
            <a:r>
              <a:rPr lang="en-US" altLang="ko-KR" sz="2200" b="1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spc="-300" dirty="0" err="1">
                <a:latin typeface="HY헤드라인M" pitchFamily="18" charset="-127"/>
                <a:ea typeface="HY헤드라인M" pitchFamily="18" charset="-127"/>
              </a:rPr>
              <a:t>노근리평화공원</a:t>
            </a:r>
            <a:endParaRPr lang="en-US" altLang="ko-KR" sz="22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종행교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탄약창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5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주요명소 견학을 통한 영동 홍보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638" y="4111698"/>
            <a:ext cx="8909050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국군장병 위문격려</a:t>
            </a:r>
            <a:endParaRPr lang="ko-KR" altLang="en-US" sz="27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2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 27.(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2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육군종합행정학교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8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탄약창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2201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2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격려금품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국군장병 노고 치하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69732</TotalTime>
  <Words>589</Words>
  <Application>Microsoft Office PowerPoint</Application>
  <PresentationFormat>화면 슬라이드 쇼(4:3)</PresentationFormat>
  <Paragraphs>80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11158</cp:revision>
  <dcterms:modified xsi:type="dcterms:W3CDTF">2013-12-27T03:09:15Z</dcterms:modified>
</cp:coreProperties>
</file>