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5" r:id="rId3"/>
    <p:sldId id="5966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 varScale="1">
        <p:scale>
          <a:sx n="82" d="100"/>
          <a:sy n="82" d="100"/>
        </p:scale>
        <p:origin x="210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923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1832" y="332656"/>
            <a:ext cx="91321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동계 학생근로활동 실시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사무보조 및 현장업무 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4736568"/>
            <a:ext cx="914400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건강검진 지원사업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홀수 년 출생 이장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736" y="2084294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통합민원실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시범운영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운영장소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시범운영기간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1400" b="1" spc="-90" dirty="0" smtClean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1400" b="1" spc="-90" dirty="0" smtClean="0">
                <a:latin typeface="HY헤드라인M" pitchFamily="18" charset="-127"/>
                <a:ea typeface="HY헤드라인M" pitchFamily="18" charset="-127"/>
              </a:rPr>
              <a:t> 운영기간 </a:t>
            </a:r>
            <a:r>
              <a:rPr lang="en-US" altLang="ko-KR" sz="1400" b="1" spc="-9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400" b="1" spc="-90" dirty="0" smtClean="0">
                <a:latin typeface="HY헤드라인M" pitchFamily="18" charset="-127"/>
                <a:ea typeface="HY헤드라인M" pitchFamily="18" charset="-127"/>
              </a:rPr>
              <a:t>｀</a:t>
            </a:r>
            <a:r>
              <a:rPr lang="en-US" altLang="ko-KR" sz="1400" b="1" spc="-90" dirty="0" smtClean="0">
                <a:latin typeface="HY헤드라인M" pitchFamily="18" charset="-127"/>
                <a:ea typeface="HY헤드라인M" pitchFamily="18" charset="-127"/>
              </a:rPr>
              <a:t>21. 1. ~ 3</a:t>
            </a:r>
            <a:r>
              <a:rPr lang="ko-KR" altLang="en-US" sz="1400" b="1" spc="-9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1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주요 인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허가 및 사업관련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개 부서 </a:t>
            </a:r>
            <a:r>
              <a:rPr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 [ </a:t>
            </a:r>
            <a:r>
              <a:rPr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민원과 </a:t>
            </a:r>
            <a:r>
              <a:rPr lang="ko-KR" altLang="en-US" sz="1400" b="1" dirty="0" err="1" smtClean="0">
                <a:latin typeface="HY헤드라인M" pitchFamily="18" charset="-127"/>
                <a:ea typeface="HY헤드라인M" pitchFamily="18" charset="-127"/>
              </a:rPr>
              <a:t>민원업무는</a:t>
            </a:r>
            <a:r>
              <a:rPr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 현행대로 운영 </a:t>
            </a:r>
            <a:r>
              <a:rPr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000" b="1" spc="-9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869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-180528" y="328007"/>
            <a:ext cx="8964488" cy="257301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회계 민간사회단체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 보조금 정산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4.  ~ 1. 15.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단체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인건비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운영비 등 정산 및 집행잔액 반납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영동군자원봉사센터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새마을회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자유총연맹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715962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민주평통자문회의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바르게살기협의회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59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92269</TotalTime>
  <Words>166</Words>
  <Application>Microsoft Office PowerPoint</Application>
  <PresentationFormat>화면 슬라이드 쇼(4:3)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12330</cp:revision>
  <cp:lastPrinted>2020-12-29T09:05:02Z</cp:lastPrinted>
  <dcterms:modified xsi:type="dcterms:W3CDTF">2020-12-29T23:10:55Z</dcterms:modified>
</cp:coreProperties>
</file>