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5"/>
  </p:notesMasterIdLst>
  <p:handoutMasterIdLst>
    <p:handoutMasterId r:id="rId6"/>
  </p:handoutMasterIdLst>
  <p:sldIdLst>
    <p:sldId id="5964" r:id="rId2"/>
    <p:sldId id="5965" r:id="rId3"/>
    <p:sldId id="5966" r:id="rId4"/>
  </p:sldIdLst>
  <p:sldSz cx="9144000" cy="6858000" type="screen4x3"/>
  <p:notesSz cx="9939338" cy="68072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3">
          <p15:clr>
            <a:srgbClr val="A4A3A4"/>
          </p15:clr>
        </p15:guide>
        <p15:guide id="2" pos="313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DCDC"/>
    <a:srgbClr val="0000FF"/>
    <a:srgbClr val="00B036"/>
    <a:srgbClr val="D0D8E8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보통 스타일 2 - 강조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344" autoAdjust="0"/>
    <p:restoredTop sz="95434" autoAdjust="0"/>
  </p:normalViewPr>
  <p:slideViewPr>
    <p:cSldViewPr>
      <p:cViewPr varScale="1">
        <p:scale>
          <a:sx n="82" d="100"/>
          <a:sy n="82" d="100"/>
        </p:scale>
        <p:origin x="210" y="9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2143"/>
        <p:guide pos="313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386274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5013" y="511175"/>
            <a:ext cx="3405187" cy="2552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862" y="3233449"/>
            <a:ext cx="7291629" cy="3062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572720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6948" y="3233448"/>
            <a:ext cx="7945444" cy="3062751"/>
          </a:xfrm>
          <a:noFill/>
          <a:ln/>
        </p:spPr>
        <p:txBody>
          <a:bodyPr lIns="90814" tIns="45393" rIns="90814" bIns="45393"/>
          <a:lstStyle/>
          <a:p>
            <a:pPr eaLnBrk="1" hangingPunct="1"/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29423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6DECF0-2C66-40E0-8FE2-BBB1406BEB84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9237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2020-12-30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2020-12-30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2020-12-30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2020-12-30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2020-12-30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2020-12-30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2020-12-30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2020-12-30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2020-12-30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2020-12-30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2020-12-30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76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행   </a:t>
            </a: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 </a:t>
            </a: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과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5645249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1832" y="332656"/>
            <a:ext cx="9132168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4-1. 2021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동계 학생근로활동 실시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1. 29.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35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사무보조 및 현장업무 등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36512" y="4736568"/>
            <a:ext cx="9144000" cy="1428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4-3.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읍면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이장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건강검진 지원사업 추진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연중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/ 2021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 홀수 년 출생 이장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인당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천원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4736" y="2084294"/>
            <a:ext cx="9144000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4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4-2.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군청사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임시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통합민원실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시범운영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운영장소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대회의실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ko-KR" altLang="en-US" sz="2400" b="1" spc="-90" dirty="0" smtClean="0">
                <a:latin typeface="HY헤드라인M" pitchFamily="18" charset="-127"/>
                <a:ea typeface="HY헤드라인M" pitchFamily="18" charset="-127"/>
              </a:rPr>
              <a:t>시범운영기간 </a:t>
            </a:r>
            <a:r>
              <a:rPr lang="en-US" altLang="ko-KR" sz="2400" b="1" spc="-9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1. 4.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1. 8.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1400" b="1" spc="-90" dirty="0" smtClean="0">
                <a:latin typeface="HY헤드라인M" pitchFamily="18" charset="-127"/>
                <a:ea typeface="HY헤드라인M" pitchFamily="18" charset="-127"/>
              </a:rPr>
              <a:t>※</a:t>
            </a:r>
            <a:r>
              <a:rPr lang="ko-KR" altLang="en-US" sz="1400" b="1" spc="-90" dirty="0" smtClean="0">
                <a:latin typeface="HY헤드라인M" pitchFamily="18" charset="-127"/>
                <a:ea typeface="HY헤드라인M" pitchFamily="18" charset="-127"/>
              </a:rPr>
              <a:t> 운영기간 </a:t>
            </a:r>
            <a:r>
              <a:rPr lang="en-US" altLang="ko-KR" sz="1400" b="1" spc="-9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1400" b="1" spc="-90" dirty="0" smtClean="0">
                <a:latin typeface="HY헤드라인M" pitchFamily="18" charset="-127"/>
                <a:ea typeface="HY헤드라인M" pitchFamily="18" charset="-127"/>
              </a:rPr>
              <a:t>｀</a:t>
            </a:r>
            <a:r>
              <a:rPr lang="en-US" altLang="ko-KR" sz="1400" b="1" spc="-90" dirty="0" smtClean="0">
                <a:latin typeface="HY헤드라인M" pitchFamily="18" charset="-127"/>
                <a:ea typeface="HY헤드라인M" pitchFamily="18" charset="-127"/>
              </a:rPr>
              <a:t>21. 1. ~ 3</a:t>
            </a:r>
            <a:r>
              <a:rPr lang="ko-KR" altLang="en-US" sz="1400" b="1" spc="-90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endParaRPr lang="en-US" altLang="ko-KR" sz="1400" b="1" spc="-9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ko-KR" altLang="en-US" sz="2400" b="1" spc="-90" dirty="0" smtClean="0">
                <a:latin typeface="HY헤드라인M" pitchFamily="18" charset="-127"/>
                <a:ea typeface="HY헤드라인M" pitchFamily="18" charset="-127"/>
              </a:rPr>
              <a:t>주요 인</a:t>
            </a:r>
            <a:r>
              <a:rPr lang="en-US" altLang="ko-KR" sz="2400" b="1" spc="-90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spc="-90" dirty="0" smtClean="0">
                <a:latin typeface="HY헤드라인M" pitchFamily="18" charset="-127"/>
                <a:ea typeface="HY헤드라인M" pitchFamily="18" charset="-127"/>
              </a:rPr>
              <a:t>허가 및 사업관련 </a:t>
            </a:r>
            <a:r>
              <a:rPr lang="en-US" altLang="ko-KR" sz="2400" b="1" spc="-90" dirty="0" smtClean="0">
                <a:latin typeface="HY헤드라인M" pitchFamily="18" charset="-127"/>
                <a:ea typeface="HY헤드라인M" pitchFamily="18" charset="-127"/>
              </a:rPr>
              <a:t>13</a:t>
            </a:r>
            <a:r>
              <a:rPr lang="ko-KR" altLang="en-US" sz="2400" b="1" spc="-90" dirty="0" smtClean="0">
                <a:latin typeface="HY헤드라인M" pitchFamily="18" charset="-127"/>
                <a:ea typeface="HY헤드라인M" pitchFamily="18" charset="-127"/>
              </a:rPr>
              <a:t>개 부서 </a:t>
            </a:r>
            <a:r>
              <a:rPr lang="en-US" altLang="ko-KR" sz="1400" b="1" dirty="0" smtClean="0">
                <a:latin typeface="HY헤드라인M" pitchFamily="18" charset="-127"/>
                <a:ea typeface="HY헤드라인M" pitchFamily="18" charset="-127"/>
              </a:rPr>
              <a:t> [ </a:t>
            </a:r>
            <a:r>
              <a:rPr lang="ko-KR" altLang="en-US" sz="1400" b="1" dirty="0" smtClean="0">
                <a:latin typeface="HY헤드라인M" pitchFamily="18" charset="-127"/>
                <a:ea typeface="HY헤드라인M" pitchFamily="18" charset="-127"/>
              </a:rPr>
              <a:t>민원과 </a:t>
            </a:r>
            <a:r>
              <a:rPr lang="ko-KR" altLang="en-US" sz="1400" b="1" dirty="0" err="1" smtClean="0">
                <a:latin typeface="HY헤드라인M" pitchFamily="18" charset="-127"/>
                <a:ea typeface="HY헤드라인M" pitchFamily="18" charset="-127"/>
              </a:rPr>
              <a:t>민원업무는</a:t>
            </a:r>
            <a:r>
              <a:rPr lang="ko-KR" altLang="en-US" sz="1400" b="1" dirty="0" smtClean="0">
                <a:latin typeface="HY헤드라인M" pitchFamily="18" charset="-127"/>
                <a:ea typeface="HY헤드라인M" pitchFamily="18" charset="-127"/>
              </a:rPr>
              <a:t> 현행대로 운영 </a:t>
            </a:r>
            <a:r>
              <a:rPr lang="en-US" altLang="ko-KR" sz="1400" b="1" dirty="0" smtClean="0">
                <a:latin typeface="HY헤드라인M" pitchFamily="18" charset="-127"/>
                <a:ea typeface="HY헤드라인M" pitchFamily="18" charset="-127"/>
              </a:rPr>
              <a:t>]</a:t>
            </a:r>
            <a:endParaRPr lang="en-US" altLang="ko-KR" sz="2000" b="1" spc="-9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586962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-180528" y="328007"/>
            <a:ext cx="8964488" cy="257301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ct val="13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4-4.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2020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회계 민간사회단체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운영 보조금 정산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1168400" lvl="1" indent="-452438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1. 4.  ~ 1. 15. (2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 단체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1168400" lvl="1" indent="-452438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인건비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운영비 등 정산 및 집행잔액 반납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1168400" lvl="1" indent="-452438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영동군자원봉사센터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새마을회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자유총연맹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</a:t>
            </a:r>
          </a:p>
          <a:p>
            <a:pPr marL="715962" lvl="1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민주평통자문회의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바르게살기협의회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35925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92269</TotalTime>
  <Words>166</Words>
  <Application>Microsoft Office PowerPoint</Application>
  <PresentationFormat>화면 슬라이드 쇼(4:3)</PresentationFormat>
  <Paragraphs>18</Paragraphs>
  <Slides>3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4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12330</cp:revision>
  <cp:lastPrinted>2020-12-29T09:05:02Z</cp:lastPrinted>
  <dcterms:modified xsi:type="dcterms:W3CDTF">2020-12-29T23:10:55Z</dcterms:modified>
</cp:coreProperties>
</file>