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879" r:id="rId2"/>
    <p:sldId id="6867" r:id="rId3"/>
    <p:sldId id="6870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B036"/>
    <a:srgbClr val="0000FF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7" autoAdjust="0"/>
    <p:restoredTop sz="94830" autoAdjust="0"/>
  </p:normalViewPr>
  <p:slideViewPr>
    <p:cSldViewPr>
      <p:cViewPr>
        <p:scale>
          <a:sx n="100" d="100"/>
          <a:sy n="100" d="100"/>
        </p:scale>
        <p:origin x="-72" y="-7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0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4" y="4721225"/>
            <a:ext cx="5441633" cy="4471988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2019-11-15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2019-11-15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2019-11-15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2019-11-15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2019-11-15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2019-11-15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2019-11-15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2019-11-15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2019-11-15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2019-11-15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2019-11-15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5496" y="116632"/>
            <a:ext cx="8712968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4-1.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찾아가는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이동군수실 운영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11. 20. (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10:30 / </a:t>
            </a:r>
            <a:r>
              <a:rPr lang="ko-KR" altLang="en-US" sz="2400" b="1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간담회 및 현장방문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>
              <a:defRPr/>
            </a:pPr>
            <a:r>
              <a:rPr lang="en-US" altLang="ko-KR" sz="28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 2019</a:t>
            </a:r>
            <a:r>
              <a:rPr lang="ko-KR" altLang="en-US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</a:t>
            </a:r>
            <a:r>
              <a:rPr lang="ko-KR" altLang="en-US" sz="27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군우수공무원</a:t>
            </a:r>
            <a:r>
              <a:rPr lang="ko-KR" altLang="en-US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선진지 견학</a:t>
            </a:r>
            <a:endParaRPr lang="ko-KR" altLang="en-US" sz="27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11.20.~11.22.(2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박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제주도 일원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23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6609712"/>
              </p:ext>
            </p:extLst>
          </p:nvPr>
        </p:nvGraphicFramePr>
        <p:xfrm>
          <a:off x="251520" y="3356992"/>
          <a:ext cx="8640959" cy="3022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2160240"/>
                <a:gridCol w="1676892"/>
                <a:gridCol w="771380"/>
                <a:gridCol w="1440159"/>
              </a:tblGrid>
              <a:tr h="43204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행  사  명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일    시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장    소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인  원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비    고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47855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영동군 새마을지도자 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생명살림지도자교육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11. 18.(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)~ 11. 20.(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수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※ </a:t>
                      </a:r>
                      <a:r>
                        <a:rPr lang="ko-KR" altLang="en-US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영동체육관 주차장 </a:t>
                      </a:r>
                      <a:r>
                        <a:rPr lang="en-US" altLang="ko-KR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08:30</a:t>
                      </a:r>
                      <a:r>
                        <a:rPr lang="ko-KR" altLang="en-US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 출발</a:t>
                      </a:r>
                      <a:endParaRPr lang="en-US" altLang="ko-KR" sz="1000" b="1" spc="0" baseline="0" dirty="0" smtClean="0">
                        <a:solidFill>
                          <a:srgbClr val="05AB0D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새마을중앙연수원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23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200" b="1" spc="0" dirty="0" smtClean="0">
                          <a:latin typeface="+mn-ea"/>
                          <a:ea typeface="+mn-ea"/>
                        </a:rPr>
                        <a:t>회장 김종욱</a:t>
                      </a:r>
                      <a:endParaRPr lang="en-US" altLang="ko-KR" sz="12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1816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영동군 자원봉사센터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김장나누기 행사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11. 19.(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화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~ </a:t>
                      </a: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수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09:00</a:t>
                      </a:r>
                      <a:endParaRPr lang="en-US" altLang="ko-KR" sz="1000" b="1" spc="0" baseline="0" dirty="0" smtClean="0">
                        <a:solidFill>
                          <a:srgbClr val="05AB0D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청소년수련관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주차장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200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200" b="1" spc="0" dirty="0" err="1" smtClean="0">
                          <a:latin typeface="+mn-ea"/>
                          <a:ea typeface="+mn-ea"/>
                        </a:rPr>
                        <a:t>센터장</a:t>
                      </a:r>
                      <a:r>
                        <a:rPr lang="ko-KR" altLang="en-US" sz="1200" b="1" spc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200" b="1" spc="0" dirty="0" err="1" smtClean="0">
                          <a:latin typeface="+mn-ea"/>
                          <a:ea typeface="+mn-ea"/>
                        </a:rPr>
                        <a:t>박순란</a:t>
                      </a:r>
                      <a:endParaRPr lang="en-US" altLang="ko-KR" sz="12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1816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양강면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 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주민자치프로그램 발표회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11. 19.(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화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14:00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※ </a:t>
                      </a:r>
                      <a:r>
                        <a:rPr lang="ko-KR" altLang="en-US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군수님 하실 일 </a:t>
                      </a:r>
                      <a:r>
                        <a:rPr lang="en-US" altLang="ko-KR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: </a:t>
                      </a:r>
                      <a:r>
                        <a:rPr lang="ko-KR" altLang="en-US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축사</a:t>
                      </a:r>
                      <a:endParaRPr lang="en-US" altLang="ko-KR" sz="1000" b="1" spc="0" baseline="0" dirty="0" smtClean="0">
                        <a:solidFill>
                          <a:srgbClr val="05AB0D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양강초등학교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 강당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250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12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1816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민주평화통일 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도 여성자문위원 워크숍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11. 21.(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10:30</a:t>
                      </a:r>
                      <a:endParaRPr lang="en-US" altLang="ko-KR" sz="1400" b="1" spc="0" baseline="0" dirty="0" smtClean="0">
                        <a:solidFill>
                          <a:srgbClr val="05AB0D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노근리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 평화공원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80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200" b="1" spc="0" dirty="0" smtClean="0">
                          <a:latin typeface="+mn-ea"/>
                          <a:ea typeface="+mn-ea"/>
                        </a:rPr>
                        <a:t>회장 장인학</a:t>
                      </a:r>
                      <a:endParaRPr lang="en-US" altLang="ko-KR" sz="12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1816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상촌면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 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주민자치프로그램 발표회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11. 22.(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13:00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※ </a:t>
                      </a:r>
                      <a:r>
                        <a:rPr lang="ko-KR" altLang="en-US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군수님 하실 일 </a:t>
                      </a:r>
                      <a:r>
                        <a:rPr lang="en-US" altLang="ko-KR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: </a:t>
                      </a:r>
                      <a:r>
                        <a:rPr lang="ko-KR" altLang="en-US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축사</a:t>
                      </a:r>
                      <a:endParaRPr lang="en-US" altLang="ko-KR" sz="1000" b="1" spc="0" baseline="0" dirty="0" smtClean="0">
                        <a:solidFill>
                          <a:srgbClr val="05AB0D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상촌초등학교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 강당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250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12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직사각형 2"/>
          <p:cNvSpPr/>
          <p:nvPr/>
        </p:nvSpPr>
        <p:spPr>
          <a:xfrm>
            <a:off x="35074" y="2564904"/>
            <a:ext cx="4633000" cy="6381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4-3.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민간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 사회단체 행사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4622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5715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6512" y="-7980"/>
            <a:ext cx="9144000" cy="2428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영동군자원봉사센터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이동 빨래방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471108"/>
              </p:ext>
            </p:extLst>
          </p:nvPr>
        </p:nvGraphicFramePr>
        <p:xfrm>
          <a:off x="251520" y="743467"/>
          <a:ext cx="8678197" cy="1533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9486"/>
                <a:gridCol w="2443673"/>
                <a:gridCol w="2094737"/>
                <a:gridCol w="1870301"/>
              </a:tblGrid>
              <a:tr h="30668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일   시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장   소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내   용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비   고</a:t>
                      </a:r>
                      <a:endParaRPr lang="ko-KR" altLang="en-US" sz="1400" b="1" dirty="0"/>
                    </a:p>
                  </a:txBody>
                  <a:tcPr anchor="ctr"/>
                </a:tc>
              </a:tr>
              <a:tr h="40890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11. 18.(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황간면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용암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이동빨래봉사</a:t>
                      </a:r>
                      <a:endParaRPr lang="ko-KR" altLang="en-US" sz="14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/>
                        <a:t>10</a:t>
                      </a:r>
                      <a:r>
                        <a:rPr lang="ko-KR" altLang="en-US" sz="1400" b="1" dirty="0" smtClean="0"/>
                        <a:t>가구</a:t>
                      </a:r>
                      <a:endParaRPr lang="ko-KR" altLang="en-US" sz="1400" b="1" dirty="0"/>
                    </a:p>
                  </a:txBody>
                  <a:tcPr anchor="ctr"/>
                </a:tc>
              </a:tr>
              <a:tr h="40890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11. 21.(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추풍령면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작점리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08908"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11. 22.(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매곡면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노천상리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144016" y="2492896"/>
            <a:ext cx="8999984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1" hangingPunct="1"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 현안업무 </a:t>
            </a:r>
            <a:endParaRPr lang="en-US" altLang="ko-KR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0" algn="just" eaLnBrk="1" hangingPunct="1">
              <a:lnSpc>
                <a:spcPct val="130000"/>
              </a:lnSpc>
              <a:defRPr/>
            </a:pPr>
            <a:r>
              <a:rPr lang="en-US" altLang="ko-KR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ko-KR" altLang="en-US" sz="24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영동군 </a:t>
            </a:r>
            <a:r>
              <a:rPr lang="ko-KR" altLang="en-US" sz="240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웹진 </a:t>
            </a:r>
            <a:r>
              <a:rPr lang="en-US" altLang="ko-KR" sz="240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11</a:t>
            </a:r>
            <a:r>
              <a:rPr lang="ko-KR" altLang="en-US" sz="240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월호 발행 </a:t>
            </a:r>
            <a:r>
              <a:rPr lang="en-US" altLang="ko-KR" sz="240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11. 18.(</a:t>
            </a:r>
            <a:r>
              <a:rPr lang="ko-KR" altLang="en-US" sz="240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sz="240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</a:p>
          <a:p>
            <a:pPr lvl="1">
              <a:lnSpc>
                <a:spcPct val="130000"/>
              </a:lnSpc>
              <a:buClr>
                <a:srgbClr val="000000"/>
              </a:buClr>
              <a:defRPr/>
            </a:pPr>
            <a:r>
              <a:rPr lang="en-US" altLang="ko-KR" sz="240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군정 주요소식 및 관광지 정보 제공 </a:t>
            </a:r>
            <a:r>
              <a:rPr lang="en-US" altLang="ko-KR" sz="240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수신동의자 </a:t>
            </a:r>
            <a:r>
              <a:rPr lang="en-US" altLang="ko-KR" sz="240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16,442</a:t>
            </a:r>
            <a:r>
              <a:rPr lang="ko-KR" altLang="en-US" sz="24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sz="2400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47628267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93298</TotalTime>
  <Words>259</Words>
  <Application>Microsoft Office PowerPoint</Application>
  <PresentationFormat>화면 슬라이드 쇼(4:3)</PresentationFormat>
  <Paragraphs>67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14882</cp:revision>
  <cp:lastPrinted>2019-10-30T07:17:39Z</cp:lastPrinted>
  <dcterms:modified xsi:type="dcterms:W3CDTF">2019-11-14T23:21:20Z</dcterms:modified>
</cp:coreProperties>
</file>