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7" r:id="rId3"/>
    <p:sldId id="5969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300" y="-87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6064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학생근로활동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사업소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2132856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정보제공 모니터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017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용산면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매곡면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경로당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 모니터 및 인터넷 설치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512" y="4077072"/>
            <a:ext cx="910748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기간제근로자 운용계획서 제출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제출기한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8. 21.(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심사내용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기간제 근로자 채용사유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기간 적정성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심사일시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8. 27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~ 9. 18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[4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028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304" y="188640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 빨래방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47590"/>
              </p:ext>
            </p:extLst>
          </p:nvPr>
        </p:nvGraphicFramePr>
        <p:xfrm>
          <a:off x="210091" y="980728"/>
          <a:ext cx="8678197" cy="3456381"/>
        </p:xfrm>
        <a:graphic>
          <a:graphicData uri="http://schemas.openxmlformats.org/drawingml/2006/table">
            <a:tbl>
              <a:tblPr firstRow="1" bandCol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0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62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신항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62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통천리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43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산막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3696859"/>
                  </a:ext>
                </a:extLst>
              </a:tr>
              <a:tr h="36043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도덕리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289598"/>
                  </a:ext>
                </a:extLst>
              </a:tr>
              <a:tr h="3604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산익리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863266"/>
                  </a:ext>
                </a:extLst>
              </a:tr>
              <a:tr h="36043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하도대리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2353228"/>
                  </a:ext>
                </a:extLst>
              </a:tr>
              <a:tr h="36043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43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흥덕리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43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입석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85844</TotalTime>
  <Words>218</Words>
  <Application>Microsoft Office PowerPoint</Application>
  <PresentationFormat>화면 슬라이드 쇼(4:3)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12133</cp:revision>
  <cp:lastPrinted>2020-07-29T08:25:18Z</cp:lastPrinted>
  <dcterms:modified xsi:type="dcterms:W3CDTF">2020-07-29T08:43:55Z</dcterms:modified>
</cp:coreProperties>
</file>