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2020-09-10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2020-09-10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3940" y="4581128"/>
            <a:ext cx="9001094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906" y="404664"/>
            <a:ext cx="9001094" cy="146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레인보우영화관 수탁운영자 제안 공개모집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재공고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~9. 28.(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공모기간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(8.19. ~ 8.31.)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 유찰로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재공고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9551" y="4437112"/>
            <a:ext cx="9396536" cy="171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단계에 따른 다중이용시설 점검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24.(</a:t>
            </a:r>
            <a:r>
              <a:rPr lang="ko-KR" altLang="en-US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 /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종교시설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노래연습장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PC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체육시설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관광시설 등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마스크 착용 의무화 홍보 및 방역수칙 이행사항 점검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75144" y="2492896"/>
            <a:ext cx="8992128" cy="146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2025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영동세계국악엑스포 국제행사 자문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충북발전 연구원 및 국악협회 충북지부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국제행사 사전절차 자문 및 업무지원 협조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6296</TotalTime>
  <Words>86</Words>
  <Application>Microsoft Office PowerPoint</Application>
  <PresentationFormat>화면 슬라이드 쇼(4:3)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HY헤드라인M</vt:lpstr>
      <vt:lpstr>굴림</vt:lpstr>
      <vt:lpstr>맑은 고딕</vt:lpstr>
      <vt:lpstr>Symbol</vt:lpstr>
      <vt:lpstr>Wingdings</vt:lpstr>
      <vt:lpstr>2_조화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731</cp:revision>
  <cp:lastPrinted>2020-09-10T07:36:33Z</cp:lastPrinted>
  <dcterms:created xsi:type="dcterms:W3CDTF">2016-01-07T01:08:38Z</dcterms:created>
  <dcterms:modified xsi:type="dcterms:W3CDTF">2020-09-10T07:41:33Z</dcterms:modified>
</cp:coreProperties>
</file>