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110" d="100"/>
          <a:sy n="110" d="100"/>
        </p:scale>
        <p:origin x="165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CF82D2-C183-47B9-8DDB-A104338CFEA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E416A-3DC8-4C31-85FF-F42B1023EB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5332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328D6-5A85-46DD-8807-D2F3C794E2DA}" type="datetimeFigureOut">
              <a:rPr lang="ko-KR" altLang="en-US" smtClean="0"/>
              <a:pPr/>
              <a:t>2020-08-28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E9015-36DF-4834-9858-4FF429D84A7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0843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59FB-1CD9-4643-8AD0-07939418C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232883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E097-1268-4034-B91E-250BC6848F6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129165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F5CA-A921-41A9-9401-3E24420FA4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830854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8794-7EED-40D6-B394-5B052F2826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53658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69E8A-1B88-4DD8-A6DA-3442C9DB75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0433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D422E-9768-45CE-BB4F-F3FBAB59445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077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0ED49-6179-427E-A80E-EC4D14A74BD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74254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AF301-14F1-4B8C-B1B4-7AA95CF24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6890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A362B-0010-47D9-8688-B283B022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407729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6AA6-027C-451B-8DB1-32B6874EF5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3685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E028F-C7A4-402B-A1A7-EDC55513E3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810126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spcAft>
                <a:spcPct val="0"/>
              </a:spcAft>
              <a:defRPr/>
            </a:pPr>
            <a:fld id="{0E85847D-9CB2-4308-9DCB-2016466705B0}" type="slidenum">
              <a:rPr lang="en-US" altLang="ko-KR"/>
              <a:pPr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33940" y="4581128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3030" y="2195663"/>
            <a:ext cx="9001094" cy="146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관광지 방역 및 관리 기간제근로자 면접 심사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31.(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31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상설감사장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3030" y="3184905"/>
            <a:ext cx="9001094" cy="19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“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천고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”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유지보수공사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공사기간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8. 31. ~ 9.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공사내용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단청 작업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33940" y="0"/>
            <a:ext cx="939653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공공미술프로젝트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‘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우리 동네 미술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’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21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작가팀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공모 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8.13. ~ 9. 3. ※ 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선정위원회 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9.9(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21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kern="0" spc="-21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금강둘레길 주변마을 벽화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조각 등 작품설치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예술인 일자리 제공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33940" y="4581128"/>
            <a:ext cx="9396536" cy="256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 algn="dist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단계에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따른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다중이용시설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ko-KR" altLang="en-US" sz="255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24.(</a:t>
            </a:r>
            <a:r>
              <a:rPr lang="ko-KR" altLang="en-US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 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종교시설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노래연습장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PC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체육시설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관광시설 등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실내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인이상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집합금지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 방역수칙 이행사항 점검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고위험시설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운영 중단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6039</TotalTime>
  <Words>127</Words>
  <Application>Microsoft Office PowerPoint</Application>
  <PresentationFormat>화면 슬라이드 쇼(4:3)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HY헤드라인M</vt:lpstr>
      <vt:lpstr>굴림</vt:lpstr>
      <vt:lpstr>맑은 고딕</vt:lpstr>
      <vt:lpstr>Symbol</vt:lpstr>
      <vt:lpstr>Wingdings</vt:lpstr>
      <vt:lpstr>2_조화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719</cp:revision>
  <cp:lastPrinted>2020-08-28T02:34:02Z</cp:lastPrinted>
  <dcterms:created xsi:type="dcterms:W3CDTF">2016-01-07T01:08:38Z</dcterms:created>
  <dcterms:modified xsi:type="dcterms:W3CDTF">2020-08-28T02:41:18Z</dcterms:modified>
</cp:coreProperties>
</file>