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110" d="100"/>
          <a:sy n="110" d="100"/>
        </p:scale>
        <p:origin x="165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3940" y="4581128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3030" y="2195663"/>
            <a:ext cx="9001094" cy="146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관광지 방역 및 관리 기간제근로자 면접 심사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31.(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31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상설감사장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3030" y="3184905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“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천고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”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유지보수공사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공사기간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8. 31. ~ 9.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공사내용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단청 작업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33940" y="0"/>
            <a:ext cx="939653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공공미술프로젝트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‘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 동네 미술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’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21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작가팀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공모 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8.13. ~ 9. 3. ※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선정위원회 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9.9(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kern="0" spc="-21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금강둘레길 주변마을 벽화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조각 등 작품설치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예술인 일자리 제공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33940" y="4581128"/>
            <a:ext cx="9396536" cy="2561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단계에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따른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다중이용시설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24.(</a:t>
            </a:r>
            <a:r>
              <a:rPr lang="ko-KR" altLang="en-US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 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종교시설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노래연습장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PC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체육시설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관광시설 등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실내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인이상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집합금지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 방역수칙 이행사항 점검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고위험시설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운영 중단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6039</TotalTime>
  <Words>127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719</cp:revision>
  <cp:lastPrinted>2020-08-28T02:34:02Z</cp:lastPrinted>
  <dcterms:created xsi:type="dcterms:W3CDTF">2016-01-07T01:08:38Z</dcterms:created>
  <dcterms:modified xsi:type="dcterms:W3CDTF">2020-08-28T02:41:18Z</dcterms:modified>
</cp:coreProperties>
</file>