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89302" r:id="rId2"/>
  </p:sldMasterIdLst>
  <p:notesMasterIdLst>
    <p:notesMasterId r:id="rId8"/>
  </p:notesMasterIdLst>
  <p:handoutMasterIdLst>
    <p:handoutMasterId r:id="rId9"/>
  </p:handoutMasterIdLst>
  <p:sldIdLst>
    <p:sldId id="5795" r:id="rId3"/>
    <p:sldId id="5813" r:id="rId4"/>
    <p:sldId id="5817" r:id="rId5"/>
    <p:sldId id="5818" r:id="rId6"/>
    <p:sldId id="5819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E6EAF2"/>
    <a:srgbClr val="05AB0D"/>
    <a:srgbClr val="D0D8E8"/>
    <a:srgbClr val="FFFF00"/>
    <a:srgbClr val="0000CC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1254" y="22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BAD7433-5F8E-4798-AE7E-B7E7474542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A60800-9654-4054-BC4A-ECFDB245E7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5F0B0D95-BF5A-4E1A-BEDE-9B055230F0D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A60800-9654-4054-BC4A-ECFDB245E73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EB3A-9C42-4C08-8D2B-A2BA0D3D4F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E8DFE-567B-44D8-B6A4-9EB81FE1AA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F859D-F4A6-4117-B642-E7C0A5A385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2A34D-FC98-4802-9A8C-42969DF44E15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7EC3-10F0-4931-8862-699EB77951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2A26E-BA51-4A34-9E3A-B8134BEA0E94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4F68C-CFD1-4624-8188-DC3E8A0247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FCF81-341F-4149-99D8-DFA0BC91C9EC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70814-81C5-498C-8165-CEED4995D8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7BD31-17AB-4FE3-9034-C2E11A73EFFD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9D101-DBA9-47D8-A186-76ACD562EE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44B03-EF33-4B30-ABC5-80943B91FC18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2CEE-7C97-4903-9C92-F0C15DA1D0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8C419-F6EA-438B-9A6E-2F1F2E1B58FF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83DAE-7BDE-403F-8ECE-D10CFA1454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F941D-082B-494A-B491-7F1234B85DCB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2411-7E17-4764-BF43-99D0C96B2A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377FF-F9B7-4427-A86F-940F9A6224DC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963A9-5870-42B0-B348-77074D8B34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F6066-83A0-4861-8E7F-BA6BE4F2B1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4EBB5-CC9A-4E86-A744-928CA207AB31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BFDFC-B100-4FF8-98D3-ADEB293254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4A30-6E89-482A-A2F4-61A878DD1490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60F48-66C2-4342-8395-2E36794C56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2990D-4EE3-4AED-ABDA-4C0798831AFE}" type="datetimeFigureOut">
              <a:rPr lang="ko-KR" altLang="en-US"/>
              <a:pPr>
                <a:defRPr/>
              </a:pPr>
              <a:t>2013-12-27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55234-098C-47F6-9F54-4D9B6EDDF3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13889-DC62-4E08-9579-6251410F1F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E8A8E-5C8D-4566-9D2B-5BBB1C2817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2C5EE-C22D-45DD-8BA3-2AAACA2CD9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7F009-D2BF-46A0-9BE7-65EBB24F788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035CD-6B15-4E17-97EC-B0E199C637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5DBE-1AFE-4280-AC67-E362CDE076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E61C3-EB11-4527-B8A8-A18DB10641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6F6FE946-C5E3-4474-BC67-7D9802F220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781" r:id="rId1"/>
    <p:sldLayoutId id="2147590782" r:id="rId2"/>
    <p:sldLayoutId id="2147590783" r:id="rId3"/>
    <p:sldLayoutId id="2147590784" r:id="rId4"/>
    <p:sldLayoutId id="2147590785" r:id="rId5"/>
    <p:sldLayoutId id="2147590786" r:id="rId6"/>
    <p:sldLayoutId id="2147590787" r:id="rId7"/>
    <p:sldLayoutId id="2147590788" r:id="rId8"/>
    <p:sldLayoutId id="2147590789" r:id="rId9"/>
    <p:sldLayoutId id="2147590790" r:id="rId10"/>
    <p:sldLayoutId id="214759079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16DFDAD-AF44-4356-A251-50A469792A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792" r:id="rId1"/>
    <p:sldLayoutId id="2147590793" r:id="rId2"/>
    <p:sldLayoutId id="2147590794" r:id="rId3"/>
    <p:sldLayoutId id="2147590795" r:id="rId4"/>
    <p:sldLayoutId id="2147590796" r:id="rId5"/>
    <p:sldLayoutId id="2147590797" r:id="rId6"/>
    <p:sldLayoutId id="2147590798" r:id="rId7"/>
    <p:sldLayoutId id="2147590799" r:id="rId8"/>
    <p:sldLayoutId id="2147590800" r:id="rId9"/>
    <p:sldLayoutId id="2147590801" r:id="rId10"/>
    <p:sldLayoutId id="214759080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 화 체 육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5500703"/>
            <a:ext cx="871537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ts val="38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364" y="3933056"/>
            <a:ext cx="867410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ts val="4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복합문화예술회관 건축설계 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용역 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용역기간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2014. 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1900" b="1" kern="0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용역수행업체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㈜ 신성종합건축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청주시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ko-KR" altLang="en-US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역</a:t>
            </a:r>
            <a:r>
              <a:rPr lang="ko-KR" altLang="en-US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633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기본 및 실시설계 용역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5097" y="404664"/>
            <a:ext cx="871537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457200">
              <a:lnSpc>
                <a:spcPts val="4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신년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해맞이 행사</a:t>
            </a:r>
            <a:endParaRPr lang="ko-KR" altLang="en-US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 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07:00  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일기에 관계없음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 팔각정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영동문화원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영동청년회의소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신년인사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타북</a:t>
            </a:r>
            <a:endParaRPr lang="en-US" altLang="ko-KR" sz="2400" b="1" kern="0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04664"/>
            <a:ext cx="86741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ts val="4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난계국악단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공연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국악기체험전수관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상설공연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매주 토요일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15:30</a:t>
            </a:r>
            <a:r>
              <a:rPr lang="ko-KR" altLang="en-US" sz="21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1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남부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균형발전토론회 식전공연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1.23.(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</a:t>
            </a: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276872"/>
            <a:ext cx="86741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ts val="4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관광종합개발계획 수립 용역 최종보고회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실과소장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용역업체 관계자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2014~2023(10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관광개발 사업계획서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한국관광공사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5500703"/>
            <a:ext cx="871537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ts val="38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5097" y="404664"/>
            <a:ext cx="871537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457200">
              <a:lnSpc>
                <a:spcPts val="39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7-5. 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 관광협의회 정기총회 개최</a:t>
            </a:r>
            <a:endParaRPr lang="ko-KR" altLang="en-US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1.24.(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무주군청 대회의실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자치단체장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문화체육과장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담당 및 담당자</a:t>
            </a:r>
            <a:r>
              <a:rPr lang="en-US" altLang="ko-KR" sz="23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우리군 참석 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군수님외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회의내용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- 2013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사업성과 보고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39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- 2014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사업계획 승인 및 협의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4364" y="4725144"/>
            <a:ext cx="86741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육상경기부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동계 전지훈련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1.13.(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2.18.(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[37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제주도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황재현감독외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5500703"/>
            <a:ext cx="871537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ts val="38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5097" y="404664"/>
            <a:ext cx="8715375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457200">
              <a:lnSpc>
                <a:spcPts val="4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7-7.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송호와인테마마을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조성사업 착공</a:t>
            </a:r>
            <a:endParaRPr lang="ko-KR" altLang="en-US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</a:t>
            </a:r>
            <a:r>
              <a:rPr lang="ko-KR" altLang="en-US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</a:t>
            </a:r>
            <a:r>
              <a:rPr lang="ko-KR" altLang="en-US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2013.12.30.(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공사기간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2013.12.30. ~ 2014.12.29.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계약현황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와인테마공원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(23,135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와인체험관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3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971600" y="2636913"/>
          <a:ext cx="7632848" cy="2880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  <a:gridCol w="1008112"/>
                <a:gridCol w="1012038"/>
                <a:gridCol w="1110232"/>
                <a:gridCol w="902066"/>
              </a:tblGrid>
              <a:tr h="411474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ko-KR" altLang="en-US" b="1" dirty="0" smtClean="0"/>
                        <a:t>공정</a:t>
                      </a:r>
                      <a:endParaRPr lang="ko-KR" alt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ko-KR" altLang="en-US" b="1" dirty="0" err="1" smtClean="0"/>
                        <a:t>시공사</a:t>
                      </a:r>
                      <a:endParaRPr lang="ko-KR" altLang="en-US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사업비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백만원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200000"/>
                        </a:lnSpc>
                      </a:pPr>
                      <a:r>
                        <a:rPr lang="ko-KR" altLang="en-US" b="1" dirty="0" smtClean="0"/>
                        <a:t>비고</a:t>
                      </a:r>
                      <a:endParaRPr lang="ko-KR" altLang="en-US" b="1" dirty="0"/>
                    </a:p>
                  </a:txBody>
                  <a:tcPr/>
                </a:tc>
              </a:tr>
              <a:tr h="411474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합계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/>
                        <a:t>도급액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관급자재</a:t>
                      </a:r>
                      <a:endParaRPr lang="ko-KR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11474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합계</a:t>
                      </a:r>
                      <a:endParaRPr lang="ko-KR" alt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3,709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3,210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499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건축</a:t>
                      </a:r>
                      <a:r>
                        <a:rPr lang="en-US" altLang="ko-KR" dirty="0" smtClean="0"/>
                        <a:t>/</a:t>
                      </a:r>
                      <a:r>
                        <a:rPr lang="ko-KR" altLang="en-US" dirty="0" smtClean="0"/>
                        <a:t>조경</a:t>
                      </a:r>
                      <a:r>
                        <a:rPr lang="en-US" altLang="ko-KR" dirty="0" smtClean="0"/>
                        <a:t>/</a:t>
                      </a:r>
                      <a:r>
                        <a:rPr lang="ko-KR" altLang="en-US" dirty="0" smtClean="0"/>
                        <a:t>토목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㈜동남조경건설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3,170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2,834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한석전력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374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222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152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통신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㈜</a:t>
                      </a:r>
                      <a:r>
                        <a:rPr lang="ko-KR" altLang="en-US" dirty="0" err="1" smtClean="0"/>
                        <a:t>경일통신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폐기물처리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정화환경산업㈜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70634</TotalTime>
  <Words>335</Words>
  <Application>Microsoft Office PowerPoint</Application>
  <PresentationFormat>화면 슬라이드 쇼(4:3)</PresentationFormat>
  <Paragraphs>91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7" baseType="lpstr">
      <vt:lpstr>2_조화</vt:lpstr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ancho</dc:creator>
  <cp:lastModifiedBy>owner</cp:lastModifiedBy>
  <cp:revision>11229</cp:revision>
  <dcterms:modified xsi:type="dcterms:W3CDTF">2013-12-27T08:53:19Z</dcterms:modified>
</cp:coreProperties>
</file>