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1" r:id="rId3"/>
    <p:sldId id="265" r:id="rId4"/>
    <p:sldId id="262" r:id="rId5"/>
    <p:sldId id="267" r:id="rId6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3" autoAdjust="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8B8EDFCD-7BEA-4C07-B81A-C63E18C4215A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82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908CC-61EE-4610-86F7-5314BD1A8CCF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3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7518" y="261937"/>
            <a:ext cx="864076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국악소리서비스 시스템 구축사업 제안서 평가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ko-KR" altLang="en-US" sz="2400" b="1" spc="7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2016. 6. 1.(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소</a:t>
            </a:r>
            <a:r>
              <a:rPr kumimoji="0" lang="en-US" altLang="ko-KR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kumimoji="0" lang="ko-KR" altLang="en-US" sz="2400" b="1" spc="4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kumimoji="0" lang="ko-KR" altLang="en-US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kumimoji="0" lang="en-US" altLang="ko-KR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세미나실</a:t>
            </a:r>
            <a:r>
              <a:rPr kumimoji="0" lang="en-US" altLang="ko-KR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평가업체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업체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제안평가 및 우선 협상대상자 선정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6080" y="3571876"/>
            <a:ext cx="8783638" cy="286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25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99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99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남부</a:t>
            </a:r>
            <a:r>
              <a:rPr lang="en-US" altLang="ko-KR" sz="199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199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 중등교장 및 장학사</a:t>
            </a:r>
            <a:r>
              <a:rPr lang="en-US" altLang="ko-KR" sz="199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99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충북교육청장학사</a:t>
            </a:r>
            <a:r>
              <a:rPr lang="en-US" altLang="ko-KR" sz="199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199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영동국악체험촌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관내 관광지 일원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소요예산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6,000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kumimoji="0"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자유학기제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시행에 따른 관계자 사전 방문 체험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0826" y="3500438"/>
            <a:ext cx="8678892" cy="288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공연장 상주단체육성 지원사업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6. 8(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학산고등학교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강당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공연내용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문화나눔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순회 공연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학생 및 지역주민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214290"/>
            <a:ext cx="8678892" cy="288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역량강화 워크숍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~6.30.[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남해안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전문교육기관에 민간위탁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직장 내 소통 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공연자의 자세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군정 알기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333375"/>
            <a:ext cx="8678892" cy="288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박연국악마을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체험관광 활성화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매입필지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고당리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449-1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ko-KR" altLang="en-US" sz="2400" b="1" spc="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역</a:t>
            </a:r>
            <a:r>
              <a:rPr lang="ko-KR" altLang="en-US" sz="2400" b="1" spc="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190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토지매입 협의 및 감정평가 실시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6080" y="3500458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난계생가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사랑채 지붕해체 보수 설계용역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난계생가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사랑채 지붕해체 보수 설계용역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용역업체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문화재 실측설계업체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ko-KR" altLang="en-US" sz="2400" b="1" spc="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역</a:t>
            </a:r>
            <a:r>
              <a:rPr lang="ko-KR" altLang="en-US" sz="2400" b="1" spc="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5,500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 조사 및 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2844" y="214290"/>
            <a:ext cx="8783637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 계획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285752" y="850864"/>
          <a:ext cx="8786842" cy="2806068"/>
        </p:xfrm>
        <a:graphic>
          <a:graphicData uri="http://schemas.openxmlformats.org/drawingml/2006/table">
            <a:tbl>
              <a:tblPr firstRow="1" bandRow="1"/>
              <a:tblGrid>
                <a:gridCol w="2615155"/>
                <a:gridCol w="2171160"/>
                <a:gridCol w="2928958"/>
                <a:gridCol w="1071569"/>
              </a:tblGrid>
              <a:tr h="4286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6/ 04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66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6/ 07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14:50~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와인트레인 특별공연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0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6/ 11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0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6/ 18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40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6/ 21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14:50~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와인트레인 특별공연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26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6/ 25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330</Words>
  <Application>Microsoft Office PowerPoint</Application>
  <PresentationFormat>화면 슬라이드 쇼(4:3)</PresentationFormat>
  <Paragraphs>56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97</cp:revision>
  <dcterms:created xsi:type="dcterms:W3CDTF">2016-01-07T01:08:38Z</dcterms:created>
  <dcterms:modified xsi:type="dcterms:W3CDTF">2016-05-26T06:27:45Z</dcterms:modified>
</cp:coreProperties>
</file>