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87" d="100"/>
          <a:sy n="87" d="100"/>
        </p:scale>
        <p:origin x="-147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2019-11-05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2019-11-05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8520" y="-243408"/>
            <a:ext cx="856895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영동예술제</a:t>
            </a:r>
            <a:endParaRPr lang="en-US" altLang="ko-KR" sz="255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18:00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부군수님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 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15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1340768"/>
            <a:ext cx="907300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뮤지컬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사랑해요 당신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11.12.(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15:00, 19:00 2</a:t>
            </a:r>
            <a:r>
              <a:rPr lang="ko-KR" altLang="en-US" sz="23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회공연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회당 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3068960"/>
            <a:ext cx="85689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중국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아세안 마라톤 대회 참가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11.15.(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)~11.19.(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광시성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팡청강시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15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3880" y="4149080"/>
            <a:ext cx="907300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생활체육대회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11.16.(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1200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 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영동군체육회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대회</a:t>
            </a:r>
            <a:r>
              <a:rPr lang="ko-KR" altLang="en-US" sz="2400" b="1" kern="0" dirty="0" err="1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5733256"/>
            <a:ext cx="85689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11.15.(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)~11.19.(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광시성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팡청강시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15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132</Words>
  <Application>Microsoft Office PowerPoint</Application>
  <PresentationFormat>화면 슬라이드 쇼(4:3)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2_조화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628</cp:revision>
  <cp:lastPrinted>2016-07-28T06:34:14Z</cp:lastPrinted>
  <dcterms:created xsi:type="dcterms:W3CDTF">2016-01-07T01:08:38Z</dcterms:created>
  <dcterms:modified xsi:type="dcterms:W3CDTF">2019-11-05T10:14:57Z</dcterms:modified>
</cp:coreProperties>
</file>