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8"/>
  </p:notesMasterIdLst>
  <p:handoutMasterIdLst>
    <p:handoutMasterId r:id="rId9"/>
  </p:handoutMasterIdLst>
  <p:sldIdLst>
    <p:sldId id="294" r:id="rId2"/>
    <p:sldId id="285" r:id="rId3"/>
    <p:sldId id="301" r:id="rId4"/>
    <p:sldId id="295" r:id="rId5"/>
    <p:sldId id="296" r:id="rId6"/>
    <p:sldId id="298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  <a:srgbClr val="05AB0D"/>
    <a:srgbClr val="3366FF"/>
    <a:srgbClr val="1E4DE2"/>
    <a:srgbClr val="E9EDF4"/>
    <a:srgbClr val="D0D8E8"/>
    <a:srgbClr val="0066FF"/>
    <a:srgbClr val="3399FF"/>
    <a:srgbClr val="0CF8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568" autoAdjust="0"/>
  </p:normalViewPr>
  <p:slideViewPr>
    <p:cSldViewPr>
      <p:cViewPr>
        <p:scale>
          <a:sx n="70" d="100"/>
          <a:sy n="70" d="100"/>
        </p:scale>
        <p:origin x="-2082" y="-56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4038A7-0C8F-4770-A9EF-08E9129DF3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3406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B7ABE-D8A7-4E0D-A9DC-40D785D095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9187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7ABE-D8A7-4E0D-A9DC-40D785D095A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9857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0F5-01A0-430A-959F-8B78BE116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6F21-358F-40F1-B353-DF3759590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A03-3AE5-431B-8EBC-1329B921D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2A6-0BAE-4D33-9082-2A77B4457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8A84-F992-4671-A229-ED193CE1D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60A-A1F0-465D-9039-4CF6DAFE77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5B1-B11B-4DDE-8366-BB670B4A23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D052-7066-41E4-832A-B971CF5EA8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C67B-4EAF-4F28-905D-428C09D07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7DC-BBF2-41EE-AE3F-6EDB9DF04D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7EA-9B98-4CFC-92E4-AAAEB3FE8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7B68AC6-AA22-462B-B812-3A456FBBE1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5496" y="67782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482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254" y="404664"/>
            <a:ext cx="88582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환경미술협회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영동지회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회원전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4.(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)~6.8.(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6.4.(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영동문화원 지하 전시실 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미술작품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 전시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400" b="1" dirty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51520" y="2581858"/>
            <a:ext cx="8424936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자매결연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우호협력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 문화예술공연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6. 13. (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) 19:30 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강남구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,  6.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19.(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19:30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광진구 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극단도화원 뮤지컬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열두개의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달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”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공연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4572241"/>
            <a:ext cx="8639976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도정발전 기도회 참석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6. 21. (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청주 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M</a:t>
            </a:r>
            <a:r>
              <a:rPr lang="ko-KR" altLang="en-US" sz="2200" b="1" spc="-150" dirty="0" err="1" smtClean="0">
                <a:latin typeface="HY헤드라인M" pitchFamily="18" charset="-127"/>
                <a:ea typeface="HY헤드라인M" pitchFamily="18" charset="-127"/>
              </a:rPr>
              <a:t>컨벤션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200" b="1" spc="-150" dirty="0" err="1" smtClean="0">
                <a:latin typeface="HY헤드라인M" pitchFamily="18" charset="-127"/>
                <a:ea typeface="HY헤드라인M" pitchFamily="18" charset="-127"/>
              </a:rPr>
              <a:t>그랜드볼룸</a:t>
            </a:r>
            <a:r>
              <a:rPr lang="ko-KR" altLang="en-US" sz="22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200" b="1" spc="-3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2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2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spc="-300" dirty="0" smtClean="0">
                <a:latin typeface="HY헤드라인M" pitchFamily="18" charset="-127"/>
                <a:ea typeface="HY헤드라인M" pitchFamily="18" charset="-127"/>
              </a:rPr>
              <a:t>부군수님 </a:t>
            </a:r>
            <a:r>
              <a:rPr lang="en-US" altLang="ko-KR" sz="2200" b="1" spc="-3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b="1" spc="-300" dirty="0" smtClean="0">
                <a:latin typeface="HY헤드라인M" pitchFamily="18" charset="-127"/>
                <a:ea typeface="HY헤드라인M" pitchFamily="18" charset="-127"/>
              </a:rPr>
              <a:t>목사</a:t>
            </a:r>
            <a:r>
              <a:rPr lang="en-US" altLang="ko-KR" sz="2200" b="1" spc="-3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2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2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※</a:t>
            </a:r>
            <a:r>
              <a:rPr lang="ko-KR" altLang="en-US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회의참석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50" y="2924944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dirty="0" smtClean="0">
                <a:solidFill>
                  <a:srgbClr val="0000FF"/>
                </a:solidFill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서울국제관광산업박람회 참가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6.(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코엑스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관광팀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 홍보물 배부 및 영동군 관광지 안내 등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51520" y="908720"/>
            <a:ext cx="8639976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군민과 함께하는 문화공연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6. 26. (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 19:30 / </a:t>
            </a:r>
            <a:r>
              <a:rPr lang="ko-KR" altLang="en-US" sz="2200" b="1" dirty="0" err="1" smtClean="0">
                <a:latin typeface="HY헤드라인M" pitchFamily="18" charset="-127"/>
                <a:ea typeface="HY헤드라인M" pitchFamily="18" charset="-127"/>
              </a:rPr>
              <a:t>난계국악당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/ 480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탱고 공연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21767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88998"/>
              </p:ext>
            </p:extLst>
          </p:nvPr>
        </p:nvGraphicFramePr>
        <p:xfrm>
          <a:off x="179512" y="836712"/>
          <a:ext cx="8856984" cy="5745480"/>
        </p:xfrm>
        <a:graphic>
          <a:graphicData uri="http://schemas.openxmlformats.org/drawingml/2006/table">
            <a:tbl>
              <a:tblPr firstRow="1" bandRow="1"/>
              <a:tblGrid>
                <a:gridCol w="1908941"/>
                <a:gridCol w="1187113"/>
                <a:gridCol w="3528570"/>
                <a:gridCol w="1512244"/>
                <a:gridCol w="720116"/>
              </a:tblGrid>
              <a:tr h="29796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생태자연도 등급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 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하천점용 허가 및 관광지 조성계획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변경 협의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2020. 6.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디자인 및 실시설계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1,900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도마령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 관광개발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계획 수립 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5.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2019. 9.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개발여건분석 및 관광개발 기본구상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56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 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금강 둘레길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사업 타당성조사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2019. 9.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영국사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봉황대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사업 타당성조사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기초자료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경제적 분석 등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용역 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봉곡교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야간경관 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7.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기본구상 및 경관조명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봉곡교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둘레길 일원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제안서 평가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협상에 의한 계약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관광안내표지판 신설 및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개보수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금강둘레길 관광안내표지판 신설 및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개보수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10EA,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영동역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관광안내지도 보수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고당사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음수대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및 주차장 보수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음수대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 및 주차장 보수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97627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-99392"/>
            <a:ext cx="8892480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6. 15. (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) 14:30 / </a:t>
            </a:r>
            <a:r>
              <a:rPr lang="ko-KR" altLang="en-US" sz="2200" b="1" spc="-10" dirty="0" err="1" smtClean="0">
                <a:latin typeface="HY헤드라인M" pitchFamily="18" charset="-127"/>
                <a:ea typeface="HY헤드라인M" pitchFamily="18" charset="-127"/>
              </a:rPr>
              <a:t>증평민속체험박물관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/ 45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spc="-10" dirty="0" err="1" smtClean="0">
                <a:latin typeface="HY헤드라인M" pitchFamily="18" charset="-127"/>
                <a:ea typeface="HY헤드라인M" pitchFamily="18" charset="-127"/>
              </a:rPr>
              <a:t>난계국악단원</a:t>
            </a:r>
            <a:r>
              <a:rPr lang="ko-KR" altLang="en-US" sz="2200" b="1" spc="-1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200" b="1" spc="-1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바람의 유희 등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곡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(50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분 예정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628800"/>
            <a:ext cx="8880698" cy="163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7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7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7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</a:t>
            </a:r>
            <a:r>
              <a:rPr lang="ko-KR" altLang="en-US" sz="27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문화체육관광부장관기 전국생활체육 정구대회</a:t>
            </a:r>
            <a:endParaRPr lang="en-US" altLang="ko-KR" sz="27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15.(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)~6. 16.(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※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15.(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13:00 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25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군민정구장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25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25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50" b="1" dirty="0" smtClean="0">
                <a:solidFill>
                  <a:srgbClr val="009900"/>
                </a:solidFill>
                <a:latin typeface="HY헤드라인M" pitchFamily="18" charset="-127"/>
              </a:rPr>
              <a:t>    ※</a:t>
            </a:r>
            <a:r>
              <a:rPr lang="en-US" altLang="ko-KR" sz="2250" dirty="0" smtClean="0">
                <a:solidFill>
                  <a:srgbClr val="009900"/>
                </a:solidFill>
              </a:rPr>
              <a:t>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56" y="2924944"/>
            <a:ext cx="90011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충북도민체육대회 출전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13(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6. 15(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괴산군 일원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선수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295,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임원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105)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결단식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6. 13.(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와인터널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이벤트홀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입장식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6. 13.(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괴산종합운동장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참가종목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축구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종목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일부종목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사전경기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주최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도체육회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괴산군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괴산군체육회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괴산증평교육지원청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300" b="1" spc="-150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300" spc="-150" dirty="0" smtClean="0">
                <a:solidFill>
                  <a:srgbClr val="009900"/>
                </a:solidFill>
              </a:rPr>
              <a:t> </a:t>
            </a:r>
            <a:r>
              <a:rPr lang="ko-KR" altLang="en-US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결단식</a:t>
            </a:r>
            <a:r>
              <a:rPr lang="en-US" altLang="ko-KR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격려사</a:t>
            </a:r>
            <a:r>
              <a:rPr lang="en-US" altLang="ko-KR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300" b="1" kern="0" spc="-15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개회식 참석 및 경기장 방문 격려</a:t>
            </a:r>
            <a:endParaRPr lang="en-US" altLang="ko-KR" sz="23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50" y="1844824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및 대회출전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0492" y="2636912"/>
          <a:ext cx="8643996" cy="1719944"/>
        </p:xfrm>
        <a:graphic>
          <a:graphicData uri="http://schemas.openxmlformats.org/drawingml/2006/table">
            <a:tbl>
              <a:tblPr firstRow="1" bandRow="1"/>
              <a:tblGrid>
                <a:gridCol w="2928958"/>
                <a:gridCol w="1643074"/>
                <a:gridCol w="1500198"/>
                <a:gridCol w="857256"/>
                <a:gridCol w="1714510"/>
              </a:tblGrid>
              <a:tr h="36792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484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영동군체육회장배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배드민턴대회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산과고체육관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31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매곡초등학교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매곡초등학교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47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en-US" altLang="ko-KR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kbs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배 전국육상경기대회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13.(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~ 6. 17.(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김천종합운동장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전국육상경기선수권대회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6. 25.(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 6. 28.(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정선종합운동장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581128"/>
            <a:ext cx="8964612" cy="18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군민과 함께하는 문화공연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탱고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”/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58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충북도민체육대회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포스터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902" y="341206"/>
            <a:ext cx="8892098" cy="157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7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</a:t>
            </a:r>
            <a:r>
              <a:rPr lang="ko-KR" altLang="en-US" sz="27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7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28</a:t>
            </a:r>
            <a:r>
              <a:rPr lang="ko-KR" altLang="en-US" sz="27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충청북도게이트볼협회장기 게이트볼 대회</a:t>
            </a:r>
            <a:endParaRPr lang="en-US" altLang="ko-KR" sz="27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24.(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</a:t>
            </a:r>
            <a:r>
              <a:rPr lang="ko-KR" altLang="en-US" sz="225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전천후게이트볼장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/470</a:t>
            </a:r>
            <a:r>
              <a:rPr lang="ko-KR" altLang="en-US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 </a:t>
            </a:r>
            <a:r>
              <a:rPr lang="en-US" altLang="ko-KR" sz="225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50" b="1" dirty="0" smtClean="0">
                <a:solidFill>
                  <a:srgbClr val="009900"/>
                </a:solidFill>
                <a:latin typeface="HY헤드라인M" pitchFamily="18" charset="-127"/>
              </a:rPr>
              <a:t>    ※</a:t>
            </a:r>
            <a:r>
              <a:rPr lang="en-US" altLang="ko-KR" sz="2250" dirty="0" smtClean="0">
                <a:solidFill>
                  <a:srgbClr val="009900"/>
                </a:solidFill>
              </a:rPr>
              <a:t>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5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2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78449</TotalTime>
  <Words>854</Words>
  <Application>Microsoft Office PowerPoint</Application>
  <PresentationFormat>화면 슬라이드 쇼(4:3)</PresentationFormat>
  <Paragraphs>174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ancho</dc:creator>
  <cp:lastModifiedBy>owner</cp:lastModifiedBy>
  <cp:revision>12165</cp:revision>
  <cp:lastPrinted>2019-02-27T07:31:46Z</cp:lastPrinted>
  <dcterms:modified xsi:type="dcterms:W3CDTF">2019-05-29T01:30:32Z</dcterms:modified>
</cp:coreProperties>
</file>