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2020-08-20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2020-08-20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940" y="458112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54815" y="4356314"/>
            <a:ext cx="913646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실내체육시설 방역강화방안 준수 점검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8.19.(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체육시설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고위험시설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(G.X),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무도학원 운영중단 강력권고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방역지침 준수 점검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906" y="167186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관광지 방역 및 관리 기간제근로자 모집 공고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20.(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8. 26.(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35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관광명소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방역 및 관리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환경점검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815" y="2165831"/>
            <a:ext cx="9396536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준하는 방역수칙 이행 점검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18.(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 /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노래연습장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PC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종교시설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전자출입명부 의무 설치 및 방역이행 점검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5880</TotalTime>
  <Words>94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710</cp:revision>
  <cp:lastPrinted>2020-08-14T01:42:40Z</cp:lastPrinted>
  <dcterms:created xsi:type="dcterms:W3CDTF">2016-01-07T01:08:38Z</dcterms:created>
  <dcterms:modified xsi:type="dcterms:W3CDTF">2020-08-20T08:01:18Z</dcterms:modified>
</cp:coreProperties>
</file>