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9"/>
  </p:notesMasterIdLst>
  <p:handoutMasterIdLst>
    <p:handoutMasterId r:id="rId10"/>
  </p:handoutMasterIdLst>
  <p:sldIdLst>
    <p:sldId id="294" r:id="rId2"/>
    <p:sldId id="307" r:id="rId3"/>
    <p:sldId id="302" r:id="rId4"/>
    <p:sldId id="309" r:id="rId5"/>
    <p:sldId id="301" r:id="rId6"/>
    <p:sldId id="303" r:id="rId7"/>
    <p:sldId id="300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9933"/>
    <a:srgbClr val="05AB0D"/>
    <a:srgbClr val="3366FF"/>
    <a:srgbClr val="1E4DE2"/>
    <a:srgbClr val="E9EDF4"/>
    <a:srgbClr val="D0D8E8"/>
    <a:srgbClr val="0066FF"/>
    <a:srgbClr val="3399FF"/>
    <a:srgbClr val="0CF81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68" autoAdjust="0"/>
  </p:normalViewPr>
  <p:slideViewPr>
    <p:cSldViewPr>
      <p:cViewPr>
        <p:scale>
          <a:sx n="70" d="100"/>
          <a:sy n="70" d="100"/>
        </p:scale>
        <p:origin x="-2082" y="-56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44038A7-0C8F-4770-A9EF-08E9129DF3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234060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98B7ABE-D8A7-4E0D-A9DC-40D785D095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918745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1C0F5-01A0-430A-959F-8B78BE1161B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B6F21-358F-40F1-B353-DF37595904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6BA03-3AE5-431B-8EBC-1329B921D8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E2A6-0BAE-4D33-9082-2A77B4457F1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48A84-F992-4671-A229-ED193CE1D6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5B60A-A1F0-465D-9039-4CF6DAFE77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3D5B1-B11B-4DDE-8366-BB670B4A23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1D052-7066-41E4-832A-B971CF5EA86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C67B-4EAF-4F28-905D-428C09D074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4C7DC-BBF2-41EE-AE3F-6EDB9DF04D9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7E7EA-9B98-4CFC-92E4-AAAEB3FE85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87B68AC6-AA22-462B-B812-3A456FBBE1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35496" y="67782"/>
          <a:ext cx="3491880" cy="624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188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국악문화체육과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64823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395" y="-171400"/>
            <a:ext cx="8713093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13-1.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KBS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전국노래자랑</a:t>
            </a:r>
            <a:endParaRPr lang="ko-KR" altLang="en-US" sz="25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3.(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13:00 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영동체육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송해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배일호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김연자 등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방영예정일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2019. 10. 6.(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12:10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노래</a:t>
            </a:r>
            <a:r>
              <a:rPr lang="en-US" altLang="ko-KR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절</a:t>
            </a:r>
            <a:r>
              <a:rPr lang="en-US" altLang="ko-KR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 및 시상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51520" y="2204864"/>
            <a:ext cx="8388424" cy="24006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 향교 추기 석전대제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9.7.(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황간향교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각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solidFill>
                <a:srgbClr val="339933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395" y="3284984"/>
            <a:ext cx="8713093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13-3. </a:t>
            </a:r>
            <a:r>
              <a:rPr lang="ko-KR" altLang="en-US" sz="2800" b="1" kern="0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난계박연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서른아홉개의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상서 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&lt;Thirty-nine&gt;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뮤지컬</a:t>
            </a:r>
            <a:endParaRPr lang="ko-KR" altLang="en-US" sz="255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9.7.(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), 9.14.(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), 9.21.(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), 9.28.(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분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국악기체험전수관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옆 야외무대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395" y="4941168"/>
            <a:ext cx="8713093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자매결연도시 문화예술공연</a:t>
            </a:r>
            <a:endParaRPr lang="ko-KR" altLang="en-US" sz="25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9.25.(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19:30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서대문구 문화예술회관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뮤지컬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“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열두개의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달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”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공연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1520" y="332656"/>
            <a:ext cx="8713093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13-5.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월류봉축제</a:t>
            </a:r>
            <a:endParaRPr lang="ko-KR" altLang="en-US" sz="25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9.27.(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18:00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월류봉광장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250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0254" y="2204864"/>
            <a:ext cx="885825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13-6.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축제추진위원회 개최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9.5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14:00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kern="0" spc="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난계국악축제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와인축제 세부추진계획 보고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 회의주재</a:t>
            </a:r>
            <a:endParaRPr lang="en-US" altLang="ko-KR" sz="24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50254" y="4653136"/>
            <a:ext cx="8858250" cy="1640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13-7.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회 중국인 유학생 페스티벌 참가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9.20.(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)~9.22.(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청주대학교 일원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관광팀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관광자원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특산품의 홍보 및 영동군 관광지 안내 등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51520" y="265783"/>
            <a:ext cx="521975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13-8.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사업추진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현황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12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179512" y="1075898"/>
          <a:ext cx="8856984" cy="5305430"/>
        </p:xfrm>
        <a:graphic>
          <a:graphicData uri="http://schemas.openxmlformats.org/drawingml/2006/table">
            <a:tbl>
              <a:tblPr firstRow="1" bandRow="1"/>
              <a:tblGrid>
                <a:gridCol w="1908941"/>
                <a:gridCol w="1187113"/>
                <a:gridCol w="3528570"/>
                <a:gridCol w="1512244"/>
                <a:gridCol w="720116"/>
              </a:tblGrid>
              <a:tr h="297964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사업기간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lang="en-US" altLang="ko-KR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lang="en-US" altLang="ko-KR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추진내용 </a:t>
                      </a:r>
                      <a:endParaRPr lang="en-US" altLang="ko-KR" sz="14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1715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월류봉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둘레길 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단계 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조성사업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2.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둘레길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L=3.8km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및 기반시설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주차장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편의시설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설치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1,900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41715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초강천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빙벽장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관광명소화 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3. ~ 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잔도 및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짚라인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설치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9,200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4,600/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4,600)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생태자연도 등급 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조정 관련전문가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smtClean="0">
                          <a:latin typeface="HY헤드라인M" pitchFamily="18" charset="-127"/>
                          <a:ea typeface="HY헤드라인M" pitchFamily="18" charset="-127"/>
                        </a:rPr>
                        <a:t>현지조사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25%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8103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송호관광지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기반시설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확충사업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2018. 3.</a:t>
                      </a:r>
                      <a:r>
                        <a:rPr lang="ko-KR" altLang="en-US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 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보행교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설치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5,400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2,700/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2,700)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인허가 협의 및 일상감사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계약심사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810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천태산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은행나무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관광자원화 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접근로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정비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(L=1.5km),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주차장 공원화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(A=4,500㎡)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및 편의시설 설치 등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1,500/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1,500)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휴게음식점 및 화장실 신축공사 기본 및 실시설계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41715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홍보관문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학산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설치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2020. 6.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홍보관문 설치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1,800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디자인 및 실시설계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41715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도마령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일원 관광개발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계획 수립 용역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5.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2019. 9.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개발여건분석 및 관광개발 기본구상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56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중간보고회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810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양산팔경 금강 둘레길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단계 사업 타당성조사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용역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6.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2019. 9.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영국사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봉황대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사업 타당성조사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기초자료 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및 경제적 분석 등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기초자료 및 사업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타당성 분석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810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봉곡교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야간경관 설치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7.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기본구상 및 경관조명 설치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봉곡교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양산팔경 둘레길 일원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설계용역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전기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810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관광안내표지판 신설 및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개보수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6.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양산팔경 금강둘레길 관광안내표지판 신설 및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개보수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10EA,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영동역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관광안내지도 보수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식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추가 수요조사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대상지 신설 및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개보수</a:t>
                      </a:r>
                      <a:r>
                        <a:rPr lang="ko-KR" altLang="en-US" sz="1100" smtClean="0">
                          <a:latin typeface="HY헤드라인M" pitchFamily="18" charset="-127"/>
                          <a:ea typeface="HY헤드라인M" pitchFamily="18" charset="-127"/>
                        </a:rPr>
                        <a:t> 공사 집행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50192" y="429169"/>
            <a:ext cx="8858312" cy="6955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13-9.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공연일정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23528" y="1340768"/>
          <a:ext cx="8352928" cy="4752528"/>
        </p:xfrm>
        <a:graphic>
          <a:graphicData uri="http://schemas.openxmlformats.org/drawingml/2006/table">
            <a:tbl>
              <a:tblPr firstRow="1" bandRow="1"/>
              <a:tblGrid>
                <a:gridCol w="1185719"/>
                <a:gridCol w="2419811"/>
                <a:gridCol w="1928826"/>
                <a:gridCol w="2818572"/>
              </a:tblGrid>
              <a:tr h="479039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유형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공연일시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67716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  요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상  설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9.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7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퓨전공연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67716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9. 21.(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퓨전공연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784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9. 28.(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전통공연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84337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특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 별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상  설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9. 17.(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13:30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초강초등학교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84403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9. 26.(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10:50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병무청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6771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  타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9. 7.(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11:00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황간향교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추기석전대제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704472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9. 20.(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18:30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오산천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잔디공원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31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 오산시민의 날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경축공연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4214" y="548680"/>
            <a:ext cx="935834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13-10.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충청북도 장애인 도민체육대회 출전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9. 5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9. 6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제천시 일원 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201</a:t>
            </a: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 </a:t>
            </a:r>
            <a:r>
              <a:rPr lang="en-US" altLang="ko-KR" sz="2200" spc="-300" dirty="0" smtClean="0">
                <a:latin typeface="HY헤드라인M" pitchFamily="18" charset="-127"/>
              </a:rPr>
              <a:t>※</a:t>
            </a:r>
            <a:r>
              <a:rPr lang="en-US" altLang="ko-KR" sz="2200" spc="-300" dirty="0" smtClean="0">
                <a:latin typeface="HY헤드라인M" pitchFamily="18" charset="-127"/>
                <a:ea typeface="HY헤드라인M" pitchFamily="18" charset="-127"/>
              </a:rPr>
              <a:t>8 : 00 </a:t>
            </a:r>
            <a:r>
              <a:rPr lang="ko-KR" altLang="en-US" sz="2200" spc="-300" dirty="0" smtClean="0">
                <a:latin typeface="HY헤드라인M" pitchFamily="18" charset="-127"/>
                <a:ea typeface="HY헤드라인M" pitchFamily="18" charset="-127"/>
              </a:rPr>
              <a:t>장애인보호작업장 출발</a:t>
            </a:r>
            <a:r>
              <a:rPr lang="ko-KR" altLang="en-US" sz="2200" kern="0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200" kern="0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게이트볼 등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종목 출전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2420888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배드민턴대회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28.(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~9.29.(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영동체육관 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1,000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 </a:t>
            </a:r>
            <a:r>
              <a:rPr lang="en-US" altLang="ko-KR" sz="2000" spc="-300" dirty="0" smtClean="0">
                <a:latin typeface="HY헤드라인M" pitchFamily="18" charset="-127"/>
              </a:rPr>
              <a:t>※</a:t>
            </a:r>
            <a:r>
              <a:rPr lang="en-US" altLang="ko-KR" sz="2000" spc="-300" dirty="0" smtClean="0">
                <a:solidFill>
                  <a:srgbClr val="009900"/>
                </a:solidFill>
                <a:latin typeface="HY헤드라인M" pitchFamily="18" charset="-127"/>
              </a:rPr>
              <a:t> </a:t>
            </a:r>
            <a:r>
              <a:rPr lang="ko-KR" altLang="en-US" sz="2000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개회식 </a:t>
            </a:r>
            <a:r>
              <a:rPr lang="en-US" altLang="ko-KR" sz="2000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9 . 29.(</a:t>
            </a:r>
            <a:r>
              <a:rPr lang="ko-KR" altLang="en-US" sz="2000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000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 </a:t>
            </a:r>
            <a:endParaRPr lang="en-US" altLang="ko-KR" sz="2000" kern="0" spc="-300" dirty="0" smtClean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   관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영동군배드민턴협회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solidFill>
                  <a:srgbClr val="009900"/>
                </a:solidFill>
              </a:rPr>
              <a:t>   </a:t>
            </a: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</a:rPr>
              <a:t>※</a:t>
            </a:r>
            <a:r>
              <a:rPr lang="en-US" altLang="ko-KR" sz="2400" dirty="0" smtClean="0">
                <a:solidFill>
                  <a:srgbClr val="009900"/>
                </a:solidFill>
              </a:rPr>
              <a:t> </a:t>
            </a:r>
            <a:r>
              <a:rPr lang="ko-KR" altLang="en-US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환영사</a:t>
            </a:r>
            <a:endParaRPr lang="en-US" altLang="ko-KR" sz="24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4214" y="4450792"/>
            <a:ext cx="770216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충청북도생활체육대회 출전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21.(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)~9. 22.(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보은군 일원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201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게이트볼 등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종목 출전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332656"/>
            <a:ext cx="885825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체육행사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8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51520" y="1196752"/>
          <a:ext cx="8643996" cy="1065280"/>
        </p:xfrm>
        <a:graphic>
          <a:graphicData uri="http://schemas.openxmlformats.org/drawingml/2006/table">
            <a:tbl>
              <a:tblPr firstRow="1" bandRow="1"/>
              <a:tblGrid>
                <a:gridCol w="2714644"/>
                <a:gridCol w="1357322"/>
                <a:gridCol w="1285884"/>
                <a:gridCol w="1357322"/>
                <a:gridCol w="1928824"/>
              </a:tblGrid>
              <a:tr h="36792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행사명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20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참여인원</a:t>
                      </a:r>
                      <a:endParaRPr lang="en-US" altLang="ko-KR" sz="20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345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추계 </a:t>
                      </a:r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교육장배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초중학교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육상대회</a:t>
                      </a:r>
                      <a:endParaRPr lang="en-US" altLang="ko-KR" sz="12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9.5.(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09:00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군민운동장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130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spc="0" dirty="0" smtClean="0">
                          <a:solidFill>
                            <a:srgbClr val="339933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군수님 하실 일 </a:t>
                      </a:r>
                      <a:r>
                        <a:rPr lang="en-US" altLang="ko-KR" sz="1200" b="0" spc="0" dirty="0" smtClean="0">
                          <a:solidFill>
                            <a:srgbClr val="339933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b="0" spc="0" dirty="0" smtClean="0">
                          <a:solidFill>
                            <a:srgbClr val="339933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축사</a:t>
                      </a:r>
                      <a:endParaRPr lang="ko-KR" altLang="en-US" sz="1200" b="0" spc="-150" dirty="0" smtClean="0">
                        <a:solidFill>
                          <a:srgbClr val="339933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345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</a:t>
                      </a: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풋살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클럽대항 청소년 체육대회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9.28.(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09:00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영동중학교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spc="0" dirty="0" smtClean="0">
                          <a:solidFill>
                            <a:srgbClr val="339933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군수님 하실 일 </a:t>
                      </a:r>
                      <a:r>
                        <a:rPr lang="en-US" altLang="ko-KR" sz="1200" b="0" spc="0" dirty="0" smtClean="0">
                          <a:solidFill>
                            <a:srgbClr val="339933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b="0" spc="0" dirty="0" err="1" smtClean="0">
                          <a:solidFill>
                            <a:srgbClr val="339933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대회사</a:t>
                      </a:r>
                      <a:endParaRPr lang="ko-KR" altLang="en-US" sz="1200" b="0" spc="-150" dirty="0" smtClean="0">
                        <a:solidFill>
                          <a:srgbClr val="339933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5900" y="2708920"/>
            <a:ext cx="896461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KBS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전국노래자랑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게재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난계박연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서른아홉개의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상서 뮤지컬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게재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리플렛</a:t>
            </a: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78730</TotalTime>
  <Words>819</Words>
  <Application>Microsoft Office PowerPoint</Application>
  <PresentationFormat>화면 슬라이드 쇼(4:3)</PresentationFormat>
  <Paragraphs>210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2_조화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ancho</dc:creator>
  <cp:lastModifiedBy>owner</cp:lastModifiedBy>
  <cp:revision>12236</cp:revision>
  <cp:lastPrinted>2019-02-27T07:31:46Z</cp:lastPrinted>
  <dcterms:modified xsi:type="dcterms:W3CDTF">2019-09-02T01:00:34Z</dcterms:modified>
</cp:coreProperties>
</file>