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37" r:id="rId2"/>
    <p:sldId id="683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 varScale="1">
        <p:scale>
          <a:sx n="87" d="100"/>
          <a:sy n="87" d="100"/>
        </p:scale>
        <p:origin x="125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15992" y="1916832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미국 공연 홍보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(3.27. 20:30)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2.17.(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미국 카네기홀 공연 홍보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뉴욕한국문화원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협조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15992" y="-27384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시군특화공연작품개발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공모사업 심의 참석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2.17.(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13:20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충북문화재단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전통연희극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황무지가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작품 지원 심의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15992" y="3429000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초강천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빙벽장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관광명소화 사업 현장 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2.18.(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)10:30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초강천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빙벽장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관광팀장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15992" y="4869160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국악엑스포 기본계획용역 제안서 평가위원회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2.19.(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)14:00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제안서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기술능력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677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-27384"/>
            <a:ext cx="885825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체육협회 대회출전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021534"/>
              </p:ext>
            </p:extLst>
          </p:nvPr>
        </p:nvGraphicFramePr>
        <p:xfrm>
          <a:off x="106364" y="972748"/>
          <a:ext cx="8643996" cy="720788"/>
        </p:xfrm>
        <a:graphic>
          <a:graphicData uri="http://schemas.openxmlformats.org/drawingml/2006/table">
            <a:tbl>
              <a:tblPr firstRow="1" bandRow="1"/>
              <a:tblGrid>
                <a:gridCol w="2714644"/>
                <a:gridCol w="1357322"/>
                <a:gridCol w="1928826"/>
                <a:gridCol w="857256"/>
                <a:gridCol w="1785948"/>
              </a:tblGrid>
              <a:tr h="30871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20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청주무심천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마라톤대회 참가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2.23.(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청주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무심천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롤러스케이트장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영동군육상연맹</a:t>
                      </a:r>
                      <a:r>
                        <a:rPr lang="ko-KR" altLang="en-US" sz="12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참가</a:t>
                      </a:r>
                      <a:endParaRPr lang="ko-KR" altLang="en-US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70014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93242</TotalTime>
  <Words>125</Words>
  <Application>Microsoft Office PowerPoint</Application>
  <PresentationFormat>화면 슬라이드 쇼(4:3)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15005</cp:revision>
  <cp:lastPrinted>2020-02-12T05:48:44Z</cp:lastPrinted>
  <dcterms:modified xsi:type="dcterms:W3CDTF">2020-02-12T06:02:52Z</dcterms:modified>
</cp:coreProperties>
</file>