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65" r:id="rId4"/>
    <p:sldId id="268" r:id="rId5"/>
    <p:sldId id="267" r:id="rId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8B8EDFCD-7BEA-4C07-B81A-C63E18C4215A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82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908CC-61EE-4610-86F7-5314BD1A8CCF}" type="datetimeFigureOut">
              <a:rPr lang="ko-KR" altLang="en-US" smtClean="0"/>
              <a:pPr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8" y="287338"/>
            <a:ext cx="882176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체험프로그램 홍보 추진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21(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7. 22(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99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방문대상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대전교육청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서부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교육지원청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kumimoji="0" lang="ko-KR" altLang="en-US" sz="2400" b="1" kern="0" spc="3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</a:t>
            </a:r>
            <a:r>
              <a:rPr kumimoji="0" lang="ko-KR" altLang="en-US" sz="2400" b="1" kern="0" spc="3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국악진흥팀장 외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자유학기제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관련 중학생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유치 홍보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286144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국악소리서비스 시스템 구축사업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6. 20(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12.16(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293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국악음원서비스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시스템 및 서버 구축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음원활용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콘텐츠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개발 기획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데이터베이스 설계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86144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난계생가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사랑채 지붕해체 보수 설계용역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난계생가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사랑채 지붕해체 보수 설계용역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용역업체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고당건축사사무소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공사입찰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6080" y="285728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국악마을 체험관광 활성화 기본계획 용역 추진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 및 착수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6080" y="285728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천고각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썬스크린제작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천고각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햇빛 차단시설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86124"/>
            <a:ext cx="8678892" cy="288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공연장 상주단체육성 지원사업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29(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국악기체험전수관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공연장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놀이마당 울림 단원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전문가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역량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워크숍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44" y="265448"/>
            <a:ext cx="878363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 계획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285752" y="902022"/>
          <a:ext cx="8786842" cy="3598548"/>
        </p:xfrm>
        <a:graphic>
          <a:graphicData uri="http://schemas.openxmlformats.org/drawingml/2006/table">
            <a:tbl>
              <a:tblPr firstRow="1" bandRow="1"/>
              <a:tblGrid>
                <a:gridCol w="2615155"/>
                <a:gridCol w="2171160"/>
                <a:gridCol w="2928958"/>
                <a:gridCol w="1071569"/>
              </a:tblGrid>
              <a:tr h="4286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01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군청 대회의실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취임 </a:t>
                      </a:r>
                      <a:r>
                        <a:rPr lang="en-US" altLang="ko-KR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주년 축하공연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66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02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0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09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892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12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와인트레인 특별공연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0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16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26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16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윈토피아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특별공연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26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23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26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7/ 30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328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122</cp:revision>
  <dcterms:created xsi:type="dcterms:W3CDTF">2016-01-07T01:08:38Z</dcterms:created>
  <dcterms:modified xsi:type="dcterms:W3CDTF">2016-06-30T00:37:12Z</dcterms:modified>
</cp:coreProperties>
</file>